
<file path=[Content_Types].xml><?xml version="1.0" encoding="utf-8"?>
<Types xmlns="http://schemas.openxmlformats.org/package/2006/content-types">
  <Default Extension="gif" ContentType="image/gif"/>
  <Default Extension="jfif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68" r:id="rId4"/>
  </p:sldMasterIdLst>
  <p:notesMasterIdLst>
    <p:notesMasterId r:id="rId36"/>
  </p:notesMasterIdLst>
  <p:handoutMasterIdLst>
    <p:handoutMasterId r:id="rId37"/>
  </p:handoutMasterIdLst>
  <p:sldIdLst>
    <p:sldId id="3825" r:id="rId5"/>
    <p:sldId id="3826" r:id="rId6"/>
    <p:sldId id="3828" r:id="rId7"/>
    <p:sldId id="3827" r:id="rId8"/>
    <p:sldId id="3835" r:id="rId9"/>
    <p:sldId id="3791" r:id="rId10"/>
    <p:sldId id="3844" r:id="rId11"/>
    <p:sldId id="3837" r:id="rId12"/>
    <p:sldId id="3845" r:id="rId13"/>
    <p:sldId id="3836" r:id="rId14"/>
    <p:sldId id="3841" r:id="rId15"/>
    <p:sldId id="3842" r:id="rId16"/>
    <p:sldId id="3840" r:id="rId17"/>
    <p:sldId id="3843" r:id="rId18"/>
    <p:sldId id="3847" r:id="rId19"/>
    <p:sldId id="3849" r:id="rId20"/>
    <p:sldId id="3859" r:id="rId21"/>
    <p:sldId id="3860" r:id="rId22"/>
    <p:sldId id="3846" r:id="rId23"/>
    <p:sldId id="3838" r:id="rId24"/>
    <p:sldId id="3839" r:id="rId25"/>
    <p:sldId id="3848" r:id="rId26"/>
    <p:sldId id="3792" r:id="rId27"/>
    <p:sldId id="3850" r:id="rId28"/>
    <p:sldId id="3851" r:id="rId29"/>
    <p:sldId id="3852" r:id="rId30"/>
    <p:sldId id="3853" r:id="rId31"/>
    <p:sldId id="3855" r:id="rId32"/>
    <p:sldId id="3834" r:id="rId33"/>
    <p:sldId id="3856" r:id="rId34"/>
    <p:sldId id="3857" r:id="rId35"/>
  </p:sldIdLst>
  <p:sldSz cx="12192000" cy="6858000"/>
  <p:notesSz cx="6858000" cy="9144000"/>
  <p:defaultTextStyle>
    <a:defPPr rtl="0"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200" userDrawn="1">
          <p15:clr>
            <a:srgbClr val="A4A3A4"/>
          </p15:clr>
        </p15:guide>
        <p15:guide id="2" orient="horz" pos="3408" userDrawn="1">
          <p15:clr>
            <a:srgbClr val="A4A3A4"/>
          </p15:clr>
        </p15:guide>
        <p15:guide id="3" pos="6936" userDrawn="1">
          <p15:clr>
            <a:srgbClr val="A4A3A4"/>
          </p15:clr>
        </p15:guide>
        <p15:guide id="4" pos="74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6" autoAdjust="0"/>
    <p:restoredTop sz="94660"/>
  </p:normalViewPr>
  <p:slideViewPr>
    <p:cSldViewPr snapToGrid="0">
      <p:cViewPr varScale="1">
        <p:scale>
          <a:sx n="72" d="100"/>
          <a:sy n="72" d="100"/>
        </p:scale>
        <p:origin x="802" y="49"/>
      </p:cViewPr>
      <p:guideLst>
        <p:guide orient="horz" pos="1200"/>
        <p:guide orient="horz" pos="3408"/>
        <p:guide pos="6936"/>
        <p:guide pos="744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3" d="100"/>
          <a:sy n="83" d="100"/>
        </p:scale>
        <p:origin x="3918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viewProps" Target="view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microsoft.com/office/2018/10/relationships/authors" Target="author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A4EC18BC-8EC5-4BB0-9D97-EFDA9AAE84B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81DA268-72B3-403F-9112-474F656641B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235D43-B27B-466F-B9D6-D943B2BAF900}" type="datetime1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2022/7/5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C5E6B4A-C2D7-4EF8-AC43-FFDF12051E8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26CAF20-3253-4179-BF3F-058B3527333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5B2E2B-B9C6-4764-8408-7AA372C2A1E2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‹#›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9443006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AB4A619A-2DB5-4594-A8DA-8CD7ACB1C875}" type="datetime1">
              <a:rPr lang="zh-CN" altLang="en-US" noProof="0" smtClean="0"/>
              <a:t>2022/7/5</a:t>
            </a:fld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D40C6A29-4676-420C-BBE3-ACC2B80F64D4}" type="slidenum">
              <a:rPr lang="en-US" altLang="zh-CN" noProof="0" smtClean="0"/>
              <a:pPr/>
              <a:t>‹#›</a:t>
            </a:fld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0459704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0C6A29-4676-420C-BBE3-ACC2B80F64D4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407989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0C6A29-4676-420C-BBE3-ACC2B80F64D4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10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482666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0C6A29-4676-420C-BBE3-ACC2B80F64D4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11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868214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0C6A29-4676-420C-BBE3-ACC2B80F64D4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12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338881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0C6A29-4676-420C-BBE3-ACC2B80F64D4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13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940782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0C6A29-4676-420C-BBE3-ACC2B80F64D4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14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636775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0C6A29-4676-420C-BBE3-ACC2B80F64D4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15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721163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0C6A29-4676-420C-BBE3-ACC2B80F64D4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16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116088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0C6A29-4676-420C-BBE3-ACC2B80F64D4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17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529284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0C6A29-4676-420C-BBE3-ACC2B80F64D4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18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601333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0C6A29-4676-420C-BBE3-ACC2B80F64D4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19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269729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0C6A29-4676-420C-BBE3-ACC2B80F64D4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0162065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0C6A29-4676-420C-BBE3-ACC2B80F64D4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565689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0C6A29-4676-420C-BBE3-ACC2B80F64D4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21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063050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0C6A29-4676-420C-BBE3-ACC2B80F64D4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22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786650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0C6A29-4676-420C-BBE3-ACC2B80F64D4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23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4703187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0C6A29-4676-420C-BBE3-ACC2B80F64D4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24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3106341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0C6A29-4676-420C-BBE3-ACC2B80F64D4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25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9706680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0C6A29-4676-420C-BBE3-ACC2B80F64D4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26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9173228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0C6A29-4676-420C-BBE3-ACC2B80F64D4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27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5703192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0C6A29-4676-420C-BBE3-ACC2B80F64D4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28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069942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40C6A29-4676-420C-BBE3-ACC2B80F64D4}" type="slidenum">
              <a:rPr lang="en-US" altLang="zh-CN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01621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0C6A29-4676-420C-BBE3-ACC2B80F64D4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3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5091662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0C6A29-4676-420C-BBE3-ACC2B80F64D4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30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3874082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0C6A29-4676-420C-BBE3-ACC2B80F64D4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31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471796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0C6A29-4676-420C-BBE3-ACC2B80F64D4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4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265701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0C6A29-4676-420C-BBE3-ACC2B80F64D4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5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509281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0C6A29-4676-420C-BBE3-ACC2B80F64D4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6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578170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0C6A29-4676-420C-BBE3-ACC2B80F64D4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7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399251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0C6A29-4676-420C-BBE3-ACC2B80F64D4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8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213960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0C6A29-4676-420C-BBE3-ACC2B80F64D4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9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588252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任意多边形(F) 13">
            <a:extLst>
              <a:ext uri="{FF2B5EF4-FFF2-40B4-BE49-F238E27FC236}">
                <a16:creationId xmlns:a16="http://schemas.microsoft.com/office/drawing/2014/main" id="{FCE00AC6-1AA1-42D9-83DD-4C308C3F9322}"/>
              </a:ext>
            </a:extLst>
          </p:cNvPr>
          <p:cNvSpPr/>
          <p:nvPr userDrawn="1"/>
        </p:nvSpPr>
        <p:spPr>
          <a:xfrm>
            <a:off x="4000500" y="1087403"/>
            <a:ext cx="8191500" cy="5770597"/>
          </a:xfrm>
          <a:custGeom>
            <a:avLst/>
            <a:gdLst>
              <a:gd name="connsiteX0" fmla="*/ 4929467 w 8191500"/>
              <a:gd name="connsiteY0" fmla="*/ 0 h 5770597"/>
              <a:gd name="connsiteX1" fmla="*/ 8065066 w 8191500"/>
              <a:gd name="connsiteY1" fmla="*/ 1118513 h 5770597"/>
              <a:gd name="connsiteX2" fmla="*/ 8191500 w 8191500"/>
              <a:gd name="connsiteY2" fmla="*/ 1227339 h 5770597"/>
              <a:gd name="connsiteX3" fmla="*/ 8191500 w 8191500"/>
              <a:gd name="connsiteY3" fmla="*/ 5770597 h 5770597"/>
              <a:gd name="connsiteX4" fmla="*/ 79523 w 8191500"/>
              <a:gd name="connsiteY4" fmla="*/ 5770597 h 5770597"/>
              <a:gd name="connsiteX5" fmla="*/ 56799 w 8191500"/>
              <a:gd name="connsiteY5" fmla="*/ 5644158 h 5770597"/>
              <a:gd name="connsiteX6" fmla="*/ 0 w 8191500"/>
              <a:gd name="connsiteY6" fmla="*/ 4898209 h 5770597"/>
              <a:gd name="connsiteX7" fmla="*/ 4929467 w 8191500"/>
              <a:gd name="connsiteY7" fmla="*/ 0 h 5770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91500" h="5770597">
                <a:moveTo>
                  <a:pt x="4929467" y="0"/>
                </a:moveTo>
                <a:cubicBezTo>
                  <a:pt x="6120547" y="0"/>
                  <a:pt x="7212963" y="419755"/>
                  <a:pt x="8065066" y="1118513"/>
                </a:cubicBezTo>
                <a:lnTo>
                  <a:pt x="8191500" y="1227339"/>
                </a:lnTo>
                <a:lnTo>
                  <a:pt x="8191500" y="5770597"/>
                </a:lnTo>
                <a:lnTo>
                  <a:pt x="79523" y="5770597"/>
                </a:lnTo>
                <a:lnTo>
                  <a:pt x="56799" y="5644158"/>
                </a:lnTo>
                <a:cubicBezTo>
                  <a:pt x="19398" y="5400934"/>
                  <a:pt x="0" y="5151822"/>
                  <a:pt x="0" y="4898209"/>
                </a:cubicBezTo>
                <a:cubicBezTo>
                  <a:pt x="0" y="2193003"/>
                  <a:pt x="2206998" y="0"/>
                  <a:pt x="492946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cxnSp>
        <p:nvCxnSpPr>
          <p:cNvPr id="12" name="直接连接符​​(S) 11">
            <a:extLst>
              <a:ext uri="{FF2B5EF4-FFF2-40B4-BE49-F238E27FC236}">
                <a16:creationId xmlns:a16="http://schemas.microsoft.com/office/drawing/2014/main" id="{5319A315-F756-49EC-8181-0EC3F0A37B09}"/>
              </a:ext>
            </a:extLst>
          </p:cNvPr>
          <p:cNvCxnSpPr>
            <a:cxnSpLocks/>
          </p:cNvCxnSpPr>
          <p:nvPr userDrawn="1"/>
        </p:nvCxnSpPr>
        <p:spPr>
          <a:xfrm>
            <a:off x="406241" y="183933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任意多边形：形状 13">
            <a:extLst>
              <a:ext uri="{FF2B5EF4-FFF2-40B4-BE49-F238E27FC236}">
                <a16:creationId xmlns:a16="http://schemas.microsoft.com/office/drawing/2014/main" id="{560F3E26-F530-48F5-983F-9DCFF41D4F39}"/>
              </a:ext>
            </a:extLst>
          </p:cNvPr>
          <p:cNvSpPr/>
          <p:nvPr userDrawn="1"/>
        </p:nvSpPr>
        <p:spPr>
          <a:xfrm>
            <a:off x="5292348" y="1"/>
            <a:ext cx="2279742" cy="1267785"/>
          </a:xfrm>
          <a:custGeom>
            <a:avLst/>
            <a:gdLst>
              <a:gd name="connsiteX0" fmla="*/ 0 w 2279742"/>
              <a:gd name="connsiteY0" fmla="*/ 0 h 1267785"/>
              <a:gd name="connsiteX1" fmla="*/ 138700 w 2279742"/>
              <a:gd name="connsiteY1" fmla="*/ 0 h 1267785"/>
              <a:gd name="connsiteX2" fmla="*/ 138700 w 2279742"/>
              <a:gd name="connsiteY2" fmla="*/ 1078193 h 1267785"/>
              <a:gd name="connsiteX3" fmla="*/ 2002733 w 2279742"/>
              <a:gd name="connsiteY3" fmla="*/ 0 h 1267785"/>
              <a:gd name="connsiteX4" fmla="*/ 2279742 w 2279742"/>
              <a:gd name="connsiteY4" fmla="*/ 0 h 1267785"/>
              <a:gd name="connsiteX5" fmla="*/ 104026 w 2279742"/>
              <a:gd name="connsiteY5" fmla="*/ 1258503 h 1267785"/>
              <a:gd name="connsiteX6" fmla="*/ 69351 w 2279742"/>
              <a:gd name="connsiteY6" fmla="*/ 1267785 h 1267785"/>
              <a:gd name="connsiteX7" fmla="*/ 0 w 2279742"/>
              <a:gd name="connsiteY7" fmla="*/ 1198436 h 1267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79742" h="1267785">
                <a:moveTo>
                  <a:pt x="0" y="0"/>
                </a:moveTo>
                <a:lnTo>
                  <a:pt x="138700" y="0"/>
                </a:lnTo>
                <a:lnTo>
                  <a:pt x="138700" y="1078193"/>
                </a:lnTo>
                <a:lnTo>
                  <a:pt x="2002733" y="0"/>
                </a:lnTo>
                <a:lnTo>
                  <a:pt x="2279742" y="0"/>
                </a:lnTo>
                <a:lnTo>
                  <a:pt x="104026" y="1258503"/>
                </a:lnTo>
                <a:cubicBezTo>
                  <a:pt x="93484" y="1264595"/>
                  <a:pt x="81523" y="1267796"/>
                  <a:pt x="69351" y="1267785"/>
                </a:cubicBezTo>
                <a:cubicBezTo>
                  <a:pt x="31049" y="1267785"/>
                  <a:pt x="0" y="1236737"/>
                  <a:pt x="0" y="1198436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16" name="任意多边形：形状 15">
            <a:extLst>
              <a:ext uri="{FF2B5EF4-FFF2-40B4-BE49-F238E27FC236}">
                <a16:creationId xmlns:a16="http://schemas.microsoft.com/office/drawing/2014/main" id="{5C97701E-DAF9-4174-AA91-DA203CD27D6A}"/>
              </a:ext>
            </a:extLst>
          </p:cNvPr>
          <p:cNvSpPr/>
          <p:nvPr userDrawn="1"/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18" name="椭圆形 17">
            <a:extLst>
              <a:ext uri="{FF2B5EF4-FFF2-40B4-BE49-F238E27FC236}">
                <a16:creationId xmlns:a16="http://schemas.microsoft.com/office/drawing/2014/main" id="{4F765374-1A4B-41DC-9E75-A95A6C655328}"/>
              </a:ext>
            </a:extLst>
          </p:cNvPr>
          <p:cNvSpPr/>
          <p:nvPr userDrawn="1"/>
        </p:nvSpPr>
        <p:spPr>
          <a:xfrm>
            <a:off x="1569044" y="514898"/>
            <a:ext cx="2393351" cy="232842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20" name="任意多边形：形状 19">
            <a:extLst>
              <a:ext uri="{FF2B5EF4-FFF2-40B4-BE49-F238E27FC236}">
                <a16:creationId xmlns:a16="http://schemas.microsoft.com/office/drawing/2014/main" id="{7618DB8E-B14E-42E2-B454-6F4F36A8A9D9}"/>
              </a:ext>
            </a:extLst>
          </p:cNvPr>
          <p:cNvSpPr/>
          <p:nvPr userDrawn="1"/>
        </p:nvSpPr>
        <p:spPr>
          <a:xfrm flipH="1">
            <a:off x="0" y="2949740"/>
            <a:ext cx="1186451" cy="1771650"/>
          </a:xfrm>
          <a:custGeom>
            <a:avLst/>
            <a:gdLst>
              <a:gd name="connsiteX0" fmla="*/ 61913 w 1186451"/>
              <a:gd name="connsiteY0" fmla="*/ 0 h 1771650"/>
              <a:gd name="connsiteX1" fmla="*/ 1186451 w 1186451"/>
              <a:gd name="connsiteY1" fmla="*/ 0 h 1771650"/>
              <a:gd name="connsiteX2" fmla="*/ 1186451 w 1186451"/>
              <a:gd name="connsiteY2" fmla="*/ 123825 h 1771650"/>
              <a:gd name="connsiteX3" fmla="*/ 123825 w 1186451"/>
              <a:gd name="connsiteY3" fmla="*/ 123825 h 1771650"/>
              <a:gd name="connsiteX4" fmla="*/ 123825 w 1186451"/>
              <a:gd name="connsiteY4" fmla="*/ 1647825 h 1771650"/>
              <a:gd name="connsiteX5" fmla="*/ 1186451 w 1186451"/>
              <a:gd name="connsiteY5" fmla="*/ 1647825 h 1771650"/>
              <a:gd name="connsiteX6" fmla="*/ 1186451 w 1186451"/>
              <a:gd name="connsiteY6" fmla="*/ 1771650 h 1771650"/>
              <a:gd name="connsiteX7" fmla="*/ 61913 w 1186451"/>
              <a:gd name="connsiteY7" fmla="*/ 1771650 h 1771650"/>
              <a:gd name="connsiteX8" fmla="*/ 0 w 1186451"/>
              <a:gd name="connsiteY8" fmla="*/ 1709738 h 1771650"/>
              <a:gd name="connsiteX9" fmla="*/ 0 w 1186451"/>
              <a:gd name="connsiteY9" fmla="*/ 61913 h 1771650"/>
              <a:gd name="connsiteX10" fmla="*/ 61913 w 1186451"/>
              <a:gd name="connsiteY10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6451" h="1771650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22" name="弧形 21">
            <a:extLst>
              <a:ext uri="{FF2B5EF4-FFF2-40B4-BE49-F238E27FC236}">
                <a16:creationId xmlns:a16="http://schemas.microsoft.com/office/drawing/2014/main" id="{97666F55-03F1-4D18-9653-0F360E127A7E}"/>
              </a:ext>
            </a:extLst>
          </p:cNvPr>
          <p:cNvSpPr/>
          <p:nvPr userDrawn="1"/>
        </p:nvSpPr>
        <p:spPr>
          <a:xfrm rot="16200000">
            <a:off x="1539683" y="4203427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84DE1A06-8754-4870-9E44-E39BADAD98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93208" y="2743200"/>
            <a:ext cx="6592824" cy="2386584"/>
          </a:xfrm>
        </p:spPr>
        <p:txBody>
          <a:bodyPr rtlCol="0" anchor="b"/>
          <a:lstStyle>
            <a:lvl1pPr algn="r">
              <a:defRPr sz="60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527F020-BBC3-49BB-91C2-5B2CBD64B3C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93208" y="5221224"/>
            <a:ext cx="6592824" cy="996696"/>
          </a:xfrm>
        </p:spPr>
        <p:txBody>
          <a:bodyPr rtlCol="0"/>
          <a:lstStyle>
            <a:lvl1pPr marL="0" indent="0" algn="r">
              <a:buNone/>
              <a:defRPr sz="24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CN" altLang="en-US" noProof="0"/>
              <a:t>单击以编辑母版副标题样式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10104151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 3 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092983E-E761-4429-9203-7FE8B2DB6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921E9B7-62BE-49BA-AC6B-55250D6627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3291840" cy="823912"/>
          </a:xfrm>
        </p:spPr>
        <p:txBody>
          <a:bodyPr rtlCol="0" anchor="b"/>
          <a:lstStyle>
            <a:lvl1pPr marL="0" indent="0">
              <a:buNone/>
              <a:defRPr sz="2400" b="1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C41A3FD-B90A-4C31-BD6B-581F9E2E0E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3291840" cy="3684588"/>
          </a:xfrm>
        </p:spPr>
        <p:txBody>
          <a:bodyPr rtlCol="0">
            <a:normAutofit/>
          </a:bodyPr>
          <a:lstStyle>
            <a:lvl1pPr>
              <a:defRPr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 sz="1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 sz="1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60D1D55-B722-4968-B171-AF3B462DDA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453128" y="1681163"/>
            <a:ext cx="3291840" cy="823912"/>
          </a:xfrm>
        </p:spPr>
        <p:txBody>
          <a:bodyPr rtlCol="0" anchor="b"/>
          <a:lstStyle>
            <a:lvl1pPr marL="0" indent="0">
              <a:buNone/>
              <a:defRPr sz="2400" b="1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71085A8-02C2-4E7F-935E-5AEECBAD19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53128" y="2505075"/>
            <a:ext cx="3291840" cy="3684588"/>
          </a:xfrm>
        </p:spPr>
        <p:txBody>
          <a:bodyPr rtlCol="0">
            <a:normAutofit/>
          </a:bodyPr>
          <a:lstStyle>
            <a:lvl1pPr>
              <a:defRPr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 sz="1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 sz="1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9A8A5018-8A77-40E8-B159-4894ECF22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r>
              <a:rPr lang="en-US" altLang="zh-CN" noProof="0">
                <a:solidFill>
                  <a:prstClr val="black">
                    <a:tint val="75000"/>
                  </a:prstClr>
                </a:solidFill>
              </a:rPr>
              <a:t>20XX/9/3</a:t>
            </a:r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8AD79441-8908-4461-9FDD-BCE638837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r>
              <a:rPr lang="zh-CN" altLang="en-US" noProof="0">
                <a:solidFill>
                  <a:prstClr val="black">
                    <a:tint val="75000"/>
                  </a:prstClr>
                </a:solidFill>
              </a:rPr>
              <a:t>演示文稿标题</a:t>
            </a:r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9" name="幻灯片编号占位符 8">
            <a:extLst>
              <a:ext uri="{FF2B5EF4-FFF2-40B4-BE49-F238E27FC236}">
                <a16:creationId xmlns:a16="http://schemas.microsoft.com/office/drawing/2014/main" id="{C8D29F7D-B101-4950-A2C0-F350FB26D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10" name="任意多边形：形状 9">
            <a:extLst>
              <a:ext uri="{FF2B5EF4-FFF2-40B4-BE49-F238E27FC236}">
                <a16:creationId xmlns:a16="http://schemas.microsoft.com/office/drawing/2014/main" id="{862D7398-9A79-4B24-9C7D-F0DEED57C70B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11" name="任意多边形：形状 10">
            <a:extLst>
              <a:ext uri="{FF2B5EF4-FFF2-40B4-BE49-F238E27FC236}">
                <a16:creationId xmlns:a16="http://schemas.microsoft.com/office/drawing/2014/main" id="{C07F28CD-1873-4E36-A064-2D25E0A8501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12" name="文本占位符 4">
            <a:extLst>
              <a:ext uri="{FF2B5EF4-FFF2-40B4-BE49-F238E27FC236}">
                <a16:creationId xmlns:a16="http://schemas.microsoft.com/office/drawing/2014/main" id="{ACF5677B-E56F-4452-ADDC-DA0E20A955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065008" y="1681163"/>
            <a:ext cx="3291840" cy="823912"/>
          </a:xfrm>
        </p:spPr>
        <p:txBody>
          <a:bodyPr rtlCol="0" anchor="b"/>
          <a:lstStyle>
            <a:lvl1pPr marL="0" indent="0">
              <a:buNone/>
              <a:defRPr sz="2400" b="1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13" name="内容占位符 5">
            <a:extLst>
              <a:ext uri="{FF2B5EF4-FFF2-40B4-BE49-F238E27FC236}">
                <a16:creationId xmlns:a16="http://schemas.microsoft.com/office/drawing/2014/main" id="{865D9C09-AB3B-40EB-B1DA-9C6D7234345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065008" y="2505075"/>
            <a:ext cx="3291840" cy="3684588"/>
          </a:xfrm>
        </p:spPr>
        <p:txBody>
          <a:bodyPr rtlCol="0">
            <a:normAutofit/>
          </a:bodyPr>
          <a:lstStyle>
            <a:lvl1pPr>
              <a:defRPr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 sz="1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 sz="1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5672738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包含 2 张中等大小图片的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图片占位符 19">
            <a:extLst>
              <a:ext uri="{FF2B5EF4-FFF2-40B4-BE49-F238E27FC236}">
                <a16:creationId xmlns:a16="http://schemas.microsoft.com/office/drawing/2014/main" id="{FAA9DFF3-1B49-48A9-BF8A-57DD7D07CFA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901259" y="2727729"/>
            <a:ext cx="4290740" cy="4130271"/>
          </a:xfrm>
          <a:custGeom>
            <a:avLst/>
            <a:gdLst>
              <a:gd name="connsiteX0" fmla="*/ 2503809 w 4290740"/>
              <a:gd name="connsiteY0" fmla="*/ 0 h 4130271"/>
              <a:gd name="connsiteX1" fmla="*/ 4198398 w 4290740"/>
              <a:gd name="connsiteY1" fmla="*/ 660580 h 4130271"/>
              <a:gd name="connsiteX2" fmla="*/ 4290740 w 4290740"/>
              <a:gd name="connsiteY2" fmla="*/ 751285 h 4130271"/>
              <a:gd name="connsiteX3" fmla="*/ 4290740 w 4290740"/>
              <a:gd name="connsiteY3" fmla="*/ 4130271 h 4130271"/>
              <a:gd name="connsiteX4" fmla="*/ 604508 w 4290740"/>
              <a:gd name="connsiteY4" fmla="*/ 4130271 h 4130271"/>
              <a:gd name="connsiteX5" fmla="*/ 461940 w 4290740"/>
              <a:gd name="connsiteY5" fmla="*/ 3953232 h 4130271"/>
              <a:gd name="connsiteX6" fmla="*/ 0 w 4290740"/>
              <a:gd name="connsiteY6" fmla="*/ 2503809 h 4130271"/>
              <a:gd name="connsiteX7" fmla="*/ 2503809 w 4290740"/>
              <a:gd name="connsiteY7" fmla="*/ 0 h 4130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90740" h="4130271">
                <a:moveTo>
                  <a:pt x="2503809" y="0"/>
                </a:moveTo>
                <a:cubicBezTo>
                  <a:pt x="3157405" y="0"/>
                  <a:pt x="3752509" y="250434"/>
                  <a:pt x="4198398" y="660580"/>
                </a:cubicBezTo>
                <a:lnTo>
                  <a:pt x="4290740" y="751285"/>
                </a:lnTo>
                <a:lnTo>
                  <a:pt x="4290740" y="4130271"/>
                </a:lnTo>
                <a:lnTo>
                  <a:pt x="604508" y="4130271"/>
                </a:lnTo>
                <a:lnTo>
                  <a:pt x="461940" y="3953232"/>
                </a:lnTo>
                <a:cubicBezTo>
                  <a:pt x="171051" y="3544183"/>
                  <a:pt x="0" y="3043971"/>
                  <a:pt x="0" y="2503809"/>
                </a:cubicBezTo>
                <a:cubicBezTo>
                  <a:pt x="0" y="1120992"/>
                  <a:pt x="1120992" y="0"/>
                  <a:pt x="2503809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</a:p>
        </p:txBody>
      </p:sp>
      <p:sp>
        <p:nvSpPr>
          <p:cNvPr id="21" name="图片占位符 20">
            <a:extLst>
              <a:ext uri="{FF2B5EF4-FFF2-40B4-BE49-F238E27FC236}">
                <a16:creationId xmlns:a16="http://schemas.microsoft.com/office/drawing/2014/main" id="{5CFEFC13-B998-4A6F-A7ED-411E266D288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61609" y="0"/>
            <a:ext cx="3519311" cy="3007909"/>
          </a:xfrm>
          <a:custGeom>
            <a:avLst/>
            <a:gdLst>
              <a:gd name="connsiteX0" fmla="*/ 519779 w 3519311"/>
              <a:gd name="connsiteY0" fmla="*/ 0 h 3007909"/>
              <a:gd name="connsiteX1" fmla="*/ 2999531 w 3519311"/>
              <a:gd name="connsiteY1" fmla="*/ 0 h 3007909"/>
              <a:gd name="connsiteX2" fmla="*/ 3003920 w 3519311"/>
              <a:gd name="connsiteY2" fmla="*/ 3989 h 3007909"/>
              <a:gd name="connsiteX3" fmla="*/ 3519311 w 3519311"/>
              <a:gd name="connsiteY3" fmla="*/ 1248253 h 3007909"/>
              <a:gd name="connsiteX4" fmla="*/ 1759655 w 3519311"/>
              <a:gd name="connsiteY4" fmla="*/ 3007909 h 3007909"/>
              <a:gd name="connsiteX5" fmla="*/ 9084 w 3519311"/>
              <a:gd name="connsiteY5" fmla="*/ 1428168 h 3007909"/>
              <a:gd name="connsiteX6" fmla="*/ 0 w 3519311"/>
              <a:gd name="connsiteY6" fmla="*/ 1248273 h 3007909"/>
              <a:gd name="connsiteX7" fmla="*/ 0 w 3519311"/>
              <a:gd name="connsiteY7" fmla="*/ 1248233 h 3007909"/>
              <a:gd name="connsiteX8" fmla="*/ 9084 w 3519311"/>
              <a:gd name="connsiteY8" fmla="*/ 1068339 h 3007909"/>
              <a:gd name="connsiteX9" fmla="*/ 515391 w 3519311"/>
              <a:gd name="connsiteY9" fmla="*/ 3989 h 3007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519311" h="3007909">
                <a:moveTo>
                  <a:pt x="519779" y="0"/>
                </a:moveTo>
                <a:lnTo>
                  <a:pt x="2999531" y="0"/>
                </a:lnTo>
                <a:lnTo>
                  <a:pt x="3003920" y="3989"/>
                </a:lnTo>
                <a:cubicBezTo>
                  <a:pt x="3322355" y="322424"/>
                  <a:pt x="3519311" y="762338"/>
                  <a:pt x="3519311" y="1248253"/>
                </a:cubicBezTo>
                <a:cubicBezTo>
                  <a:pt x="3519311" y="2220084"/>
                  <a:pt x="2731486" y="3007909"/>
                  <a:pt x="1759655" y="3007909"/>
                </a:cubicBezTo>
                <a:cubicBezTo>
                  <a:pt x="848565" y="3007909"/>
                  <a:pt x="99196" y="2315485"/>
                  <a:pt x="9084" y="1428168"/>
                </a:cubicBezTo>
                <a:lnTo>
                  <a:pt x="0" y="1248273"/>
                </a:lnTo>
                <a:lnTo>
                  <a:pt x="0" y="1248233"/>
                </a:lnTo>
                <a:lnTo>
                  <a:pt x="9084" y="1068339"/>
                </a:lnTo>
                <a:cubicBezTo>
                  <a:pt x="51137" y="654258"/>
                  <a:pt x="236761" y="282620"/>
                  <a:pt x="515391" y="3989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</a:p>
        </p:txBody>
      </p:sp>
      <p:sp>
        <p:nvSpPr>
          <p:cNvPr id="10" name="椭圆形 9">
            <a:extLst>
              <a:ext uri="{FF2B5EF4-FFF2-40B4-BE49-F238E27FC236}">
                <a16:creationId xmlns:a16="http://schemas.microsoft.com/office/drawing/2014/main" id="{B7BFFB5A-A05C-4B0C-905C-5884361304B2}"/>
              </a:ext>
            </a:extLst>
          </p:cNvPr>
          <p:cNvSpPr/>
          <p:nvPr userDrawn="1"/>
        </p:nvSpPr>
        <p:spPr>
          <a:xfrm>
            <a:off x="10420569" y="1364732"/>
            <a:ext cx="947488" cy="92178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12" name="弧形 11">
            <a:extLst>
              <a:ext uri="{FF2B5EF4-FFF2-40B4-BE49-F238E27FC236}">
                <a16:creationId xmlns:a16="http://schemas.microsoft.com/office/drawing/2014/main" id="{9F33AC6C-4807-4785-AE9F-84BFEEDA9F7E}"/>
              </a:ext>
            </a:extLst>
          </p:cNvPr>
          <p:cNvSpPr/>
          <p:nvPr userDrawn="1"/>
        </p:nvSpPr>
        <p:spPr>
          <a:xfrm rot="4759070" flipV="1">
            <a:off x="6034138" y="-673140"/>
            <a:ext cx="4021193" cy="4021193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E0E11BF3-02E8-4EB7-818E-652B82CF2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65760"/>
            <a:ext cx="5120640" cy="1325880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54D3190-B78C-42F1-9D62-F523886BB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r>
              <a:rPr lang="en-US" altLang="zh-CN" noProof="0">
                <a:solidFill>
                  <a:prstClr val="black">
                    <a:tint val="75000"/>
                  </a:prstClr>
                </a:solidFill>
              </a:rPr>
              <a:t>20XX/9/3</a:t>
            </a:r>
            <a:endParaRPr lang="zh-CN" altLang="en-US" noProof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A381C40-F9FC-4D58-8508-F0632DF5A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r>
              <a:rPr lang="zh-CN" altLang="en-US" noProof="0">
                <a:solidFill>
                  <a:prstClr val="black">
                    <a:tint val="75000"/>
                  </a:prstClr>
                </a:solidFill>
              </a:rPr>
              <a:t>演示文稿标题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101CBCC-4CC2-49BD-B155-01E0F4D79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 noProof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4753B078-30BA-4AB9-A020-EE8D9404B6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1828800"/>
            <a:ext cx="5093208" cy="4352544"/>
          </a:xfrm>
        </p:spPr>
        <p:txBody>
          <a:bodyPr rtlCol="0"/>
          <a:lstStyle>
            <a:lvl1pPr marL="0" indent="0">
              <a:buNone/>
              <a:defRPr sz="2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228600"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 marL="457200"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 marL="685800"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</p:txBody>
      </p:sp>
    </p:spTree>
    <p:extLst>
      <p:ext uri="{BB962C8B-B14F-4D97-AF65-F5344CB8AC3E}">
        <p14:creationId xmlns:p14="http://schemas.microsoft.com/office/powerpoint/2010/main" val="14131786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关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椭圆形 9">
            <a:extLst>
              <a:ext uri="{FF2B5EF4-FFF2-40B4-BE49-F238E27FC236}">
                <a16:creationId xmlns:a16="http://schemas.microsoft.com/office/drawing/2014/main" id="{2642EAF0-DE94-4F90-82E3-6F316AA8353A}"/>
              </a:ext>
            </a:extLst>
          </p:cNvPr>
          <p:cNvSpPr/>
          <p:nvPr userDrawn="1"/>
        </p:nvSpPr>
        <p:spPr>
          <a:xfrm>
            <a:off x="707393" y="847600"/>
            <a:ext cx="4619938" cy="46199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12" name="任意多边形：形状 11">
            <a:extLst>
              <a:ext uri="{FF2B5EF4-FFF2-40B4-BE49-F238E27FC236}">
                <a16:creationId xmlns:a16="http://schemas.microsoft.com/office/drawing/2014/main" id="{D22D7888-22FA-4AA1-9BA4-CC61D6643D47}"/>
              </a:ext>
            </a:extLst>
          </p:cNvPr>
          <p:cNvSpPr/>
          <p:nvPr userDrawn="1"/>
        </p:nvSpPr>
        <p:spPr>
          <a:xfrm flipH="1">
            <a:off x="530529" y="0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14" name="任意多边形：形状 13">
            <a:extLst>
              <a:ext uri="{FF2B5EF4-FFF2-40B4-BE49-F238E27FC236}">
                <a16:creationId xmlns:a16="http://schemas.microsoft.com/office/drawing/2014/main" id="{EBB6E464-8999-4773-A1F2-E6CAA990E572}"/>
              </a:ext>
            </a:extLst>
          </p:cNvPr>
          <p:cNvSpPr/>
          <p:nvPr userDrawn="1"/>
        </p:nvSpPr>
        <p:spPr>
          <a:xfrm flipH="1">
            <a:off x="3961511" y="-1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16" name="任意多边形：形状 15">
            <a:extLst>
              <a:ext uri="{FF2B5EF4-FFF2-40B4-BE49-F238E27FC236}">
                <a16:creationId xmlns:a16="http://schemas.microsoft.com/office/drawing/2014/main" id="{CE9CE183-B21E-41EB-A082-DF9C3AD659D5}"/>
              </a:ext>
            </a:extLst>
          </p:cNvPr>
          <p:cNvSpPr/>
          <p:nvPr userDrawn="1"/>
        </p:nvSpPr>
        <p:spPr>
          <a:xfrm flipH="1">
            <a:off x="0" y="2936831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4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18" name="任意多边形：形状 17">
            <a:extLst>
              <a:ext uri="{FF2B5EF4-FFF2-40B4-BE49-F238E27FC236}">
                <a16:creationId xmlns:a16="http://schemas.microsoft.com/office/drawing/2014/main" id="{1EA14BE8-FDD0-4434-9C3E-BFF78C22D9E3}"/>
              </a:ext>
            </a:extLst>
          </p:cNvPr>
          <p:cNvSpPr/>
          <p:nvPr userDrawn="1"/>
        </p:nvSpPr>
        <p:spPr>
          <a:xfrm flipH="1">
            <a:off x="0" y="5835649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20" name="任意多边形：形状 19">
            <a:extLst>
              <a:ext uri="{FF2B5EF4-FFF2-40B4-BE49-F238E27FC236}">
                <a16:creationId xmlns:a16="http://schemas.microsoft.com/office/drawing/2014/main" id="{5C76330B-4C5E-463F-921A-D91F1F1F6049}"/>
              </a:ext>
            </a:extLst>
          </p:cNvPr>
          <p:cNvSpPr/>
          <p:nvPr userDrawn="1"/>
        </p:nvSpPr>
        <p:spPr>
          <a:xfrm flipH="1">
            <a:off x="3405056" y="5717905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22" name="任意多边形：形状 21">
            <a:extLst>
              <a:ext uri="{FF2B5EF4-FFF2-40B4-BE49-F238E27FC236}">
                <a16:creationId xmlns:a16="http://schemas.microsoft.com/office/drawing/2014/main" id="{E494E364-7EA8-4D92-915D-75D1A3A67C07}"/>
              </a:ext>
            </a:extLst>
          </p:cNvPr>
          <p:cNvSpPr/>
          <p:nvPr userDrawn="1"/>
        </p:nvSpPr>
        <p:spPr>
          <a:xfrm flipH="1">
            <a:off x="4132972" y="6258755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E0E11BF3-02E8-4EB7-818E-652B82CF2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9888" y="1234440"/>
            <a:ext cx="3236976" cy="4069080"/>
          </a:xfrm>
        </p:spPr>
        <p:txBody>
          <a:bodyPr rtlCol="0"/>
          <a:lstStyle>
            <a:lvl1pPr algn="ctr">
              <a:defRPr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54D3190-B78C-42F1-9D62-F523886BBE5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82496" y="6356350"/>
            <a:ext cx="1545336" cy="365125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r>
              <a:rPr lang="en-US" altLang="zh-CN" noProof="0">
                <a:solidFill>
                  <a:prstClr val="black">
                    <a:tint val="75000"/>
                  </a:prstClr>
                </a:solidFill>
              </a:rPr>
              <a:t>20XX/9/3</a:t>
            </a:r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A381C40-F9FC-4D58-8508-F0632DF5A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9048" y="6356350"/>
            <a:ext cx="4114800" cy="365125"/>
          </a:xfrm>
        </p:spPr>
        <p:txBody>
          <a:bodyPr rtlCol="0"/>
          <a:lstStyle>
            <a:lvl1pPr algn="l"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r>
              <a:rPr lang="zh-CN" altLang="en-US" noProof="0">
                <a:solidFill>
                  <a:prstClr val="black">
                    <a:tint val="75000"/>
                  </a:prstClr>
                </a:solidFill>
              </a:rPr>
              <a:t>演示文稿标题</a:t>
            </a:r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101CBCC-4CC2-49BD-B155-01E0F4D79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06456" y="6356350"/>
            <a:ext cx="850392" cy="365125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4753B078-30BA-4AB9-A020-EE8D9404B6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65976" y="2551176"/>
            <a:ext cx="4709160" cy="1755648"/>
          </a:xfrm>
        </p:spPr>
        <p:txBody>
          <a:bodyPr rtlCol="0"/>
          <a:lstStyle>
            <a:lvl1pPr marL="0" indent="0">
              <a:buNone/>
              <a:defRPr sz="2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228600"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 marL="457200"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</p:txBody>
      </p:sp>
    </p:spTree>
    <p:extLst>
      <p:ext uri="{BB962C8B-B14F-4D97-AF65-F5344CB8AC3E}">
        <p14:creationId xmlns:p14="http://schemas.microsoft.com/office/powerpoint/2010/main" val="826779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F7024287-C9B9-48AC-8E4D-A282DE2F4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r>
              <a:rPr lang="en-US" altLang="zh-CN" noProof="0">
                <a:solidFill>
                  <a:prstClr val="black">
                    <a:tint val="75000"/>
                  </a:prstClr>
                </a:solidFill>
              </a:rPr>
              <a:t>20XX/9/3</a:t>
            </a:r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2D34C9A2-75A7-4164-B3B8-E6A9D60BA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r>
              <a:rPr lang="zh-CN" altLang="en-US" noProof="0">
                <a:solidFill>
                  <a:prstClr val="black">
                    <a:tint val="75000"/>
                  </a:prstClr>
                </a:solidFill>
              </a:rPr>
              <a:t>演示文稿标题</a:t>
            </a:r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CBE73CE-2859-4D49-A9EC-26AF3FBDF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5" name="任意多边形：形状 4">
            <a:extLst>
              <a:ext uri="{FF2B5EF4-FFF2-40B4-BE49-F238E27FC236}">
                <a16:creationId xmlns:a16="http://schemas.microsoft.com/office/drawing/2014/main" id="{AA5ED585-FEBB-4DAD-84C0-97BEE6C360C3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6" name="任意多边形：形状 5">
            <a:extLst>
              <a:ext uri="{FF2B5EF4-FFF2-40B4-BE49-F238E27FC236}">
                <a16:creationId xmlns:a16="http://schemas.microsoft.com/office/drawing/2014/main" id="{EF6AC352-A720-4DB3-87CA-A33B0607CA2F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46489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F7024287-C9B9-48AC-8E4D-A282DE2F4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r>
              <a:rPr lang="en-US" altLang="zh-CN" noProof="0">
                <a:solidFill>
                  <a:prstClr val="black">
                    <a:tint val="75000"/>
                  </a:prstClr>
                </a:solidFill>
              </a:rPr>
              <a:t>20XX/9/3</a:t>
            </a:r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2D34C9A2-75A7-4164-B3B8-E6A9D60BA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r>
              <a:rPr lang="zh-CN" altLang="en-US" noProof="0">
                <a:solidFill>
                  <a:prstClr val="black">
                    <a:tint val="75000"/>
                  </a:prstClr>
                </a:solidFill>
              </a:rPr>
              <a:t>演示文稿标题</a:t>
            </a:r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CBE73CE-2859-4D49-A9EC-26AF3FBDF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5" name="任意多边形：形状 4">
            <a:extLst>
              <a:ext uri="{FF2B5EF4-FFF2-40B4-BE49-F238E27FC236}">
                <a16:creationId xmlns:a16="http://schemas.microsoft.com/office/drawing/2014/main" id="{AA5ED585-FEBB-4DAD-84C0-97BEE6C360C3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6" name="任意多边形：形状 5">
            <a:extLst>
              <a:ext uri="{FF2B5EF4-FFF2-40B4-BE49-F238E27FC236}">
                <a16:creationId xmlns:a16="http://schemas.microsoft.com/office/drawing/2014/main" id="{EF6AC352-A720-4DB3-87CA-A33B0607CA2F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7" name="标题 6">
            <a:extLst>
              <a:ext uri="{FF2B5EF4-FFF2-40B4-BE49-F238E27FC236}">
                <a16:creationId xmlns:a16="http://schemas.microsoft.com/office/drawing/2014/main" id="{C9A1C714-6A0E-456D-A2E2-6288C0EA0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63540568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带标题的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CFFC812-4DB6-4F98-9404-29C191D3B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2F0855E-0CD6-47DD-B648-4C84C783D7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>
              <a:defRPr sz="3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2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 sz="2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D50082B-17D7-4D61-8AEB-81517D85D2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1A70783-FF31-4C4E-9196-EB169B209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r>
              <a:rPr lang="en-US" altLang="zh-CN" noProof="0">
                <a:solidFill>
                  <a:prstClr val="black">
                    <a:tint val="75000"/>
                  </a:prstClr>
                </a:solidFill>
              </a:rPr>
              <a:t>20XX/9/3</a:t>
            </a:r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D92E260-747D-40FD-A062-9DD5E6835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r>
              <a:rPr lang="zh-CN" altLang="en-US" noProof="0">
                <a:solidFill>
                  <a:prstClr val="black">
                    <a:tint val="75000"/>
                  </a:prstClr>
                </a:solidFill>
              </a:rPr>
              <a:t>演示文稿标题</a:t>
            </a:r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87E50A0-1E05-49C5-88C9-462677512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8" name="任意多边形：形状 7">
            <a:extLst>
              <a:ext uri="{FF2B5EF4-FFF2-40B4-BE49-F238E27FC236}">
                <a16:creationId xmlns:a16="http://schemas.microsoft.com/office/drawing/2014/main" id="{2C155C63-9F58-4422-B669-F9748628067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9" name="任意多边形：形状 8">
            <a:extLst>
              <a:ext uri="{FF2B5EF4-FFF2-40B4-BE49-F238E27FC236}">
                <a16:creationId xmlns:a16="http://schemas.microsoft.com/office/drawing/2014/main" id="{385DBA62-0EDB-47AA-86C7-90463BC9B308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86281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带标题的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1D7521-E43D-41D1-B458-26B20DC6D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A2472CF2-2653-4B98-A416-D7A0A860ECE0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 marL="0" indent="0">
              <a:buNone/>
              <a:defRPr sz="3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zh-CN" altLang="en-US" noProof="0"/>
              <a:t>单击图标，添加图片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6EF87F5-0B10-4AC7-9599-F088C5E796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2A07CB7-0520-4D64-B76C-C31AC5578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r>
              <a:rPr lang="en-US" altLang="zh-CN" noProof="0">
                <a:solidFill>
                  <a:prstClr val="black">
                    <a:tint val="75000"/>
                  </a:prstClr>
                </a:solidFill>
              </a:rPr>
              <a:t>20XX/9/3</a:t>
            </a:r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2EEB226-AD45-45DF-AAB5-5513AE732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r>
              <a:rPr lang="zh-CN" altLang="en-US" noProof="0">
                <a:solidFill>
                  <a:prstClr val="black">
                    <a:tint val="75000"/>
                  </a:prstClr>
                </a:solidFill>
              </a:rPr>
              <a:t>演示文稿标题</a:t>
            </a:r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5E96AEB-9481-4CCE-B110-FEDD33483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8" name="任意多边形：形状 7">
            <a:extLst>
              <a:ext uri="{FF2B5EF4-FFF2-40B4-BE49-F238E27FC236}">
                <a16:creationId xmlns:a16="http://schemas.microsoft.com/office/drawing/2014/main" id="{6BA9707F-7BCE-464F-BF45-E216527084EE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9" name="任意多边形：形状 8">
            <a:extLst>
              <a:ext uri="{FF2B5EF4-FFF2-40B4-BE49-F238E27FC236}">
                <a16:creationId xmlns:a16="http://schemas.microsoft.com/office/drawing/2014/main" id="{BC589723-2CC8-49D1-B4E1-36FECED6A2D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40125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议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椭圆形 9">
            <a:extLst>
              <a:ext uri="{FF2B5EF4-FFF2-40B4-BE49-F238E27FC236}">
                <a16:creationId xmlns:a16="http://schemas.microsoft.com/office/drawing/2014/main" id="{AFA665D7-34D0-4262-B345-9B1A1BA8DA17}"/>
              </a:ext>
            </a:extLst>
          </p:cNvPr>
          <p:cNvSpPr/>
          <p:nvPr userDrawn="1"/>
        </p:nvSpPr>
        <p:spPr>
          <a:xfrm>
            <a:off x="489189" y="1119031"/>
            <a:ext cx="4619938" cy="46199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12" name="弧形 11">
            <a:extLst>
              <a:ext uri="{FF2B5EF4-FFF2-40B4-BE49-F238E27FC236}">
                <a16:creationId xmlns:a16="http://schemas.microsoft.com/office/drawing/2014/main" id="{39ECC553-79E5-4B14-89C9-4DAD2B1021B1}"/>
              </a:ext>
            </a:extLst>
          </p:cNvPr>
          <p:cNvSpPr/>
          <p:nvPr userDrawn="1"/>
        </p:nvSpPr>
        <p:spPr>
          <a:xfrm rot="19809111">
            <a:off x="8683720" y="941148"/>
            <a:ext cx="2987899" cy="2987899"/>
          </a:xfrm>
          <a:prstGeom prst="arc">
            <a:avLst>
              <a:gd name="adj1" fmla="val 15817365"/>
              <a:gd name="adj2" fmla="val 178138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14" name="椭圆形 13">
            <a:extLst>
              <a:ext uri="{FF2B5EF4-FFF2-40B4-BE49-F238E27FC236}">
                <a16:creationId xmlns:a16="http://schemas.microsoft.com/office/drawing/2014/main" id="{55797934-7E2B-4F94-89C4-0279413FF821}"/>
              </a:ext>
            </a:extLst>
          </p:cNvPr>
          <p:cNvSpPr/>
          <p:nvPr userDrawn="1"/>
        </p:nvSpPr>
        <p:spPr>
          <a:xfrm>
            <a:off x="910048" y="4780992"/>
            <a:ext cx="546100" cy="546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249FF209-11EE-4A3F-9685-A155FECD0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0432" y="1399032"/>
            <a:ext cx="3236976" cy="4069080"/>
          </a:xfrm>
        </p:spPr>
        <p:txBody>
          <a:bodyPr rtlCol="0"/>
          <a:lstStyle>
            <a:lvl1pPr algn="ctr">
              <a:defRPr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A47AF11-F208-4FDA-9E19-D6CA34721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88152" y="1527048"/>
            <a:ext cx="5111496" cy="3931920"/>
          </a:xfrm>
        </p:spPr>
        <p:txBody>
          <a:bodyPr rtlCol="0" anchor="ctr"/>
          <a:lstStyle>
            <a:lvl1pPr marL="0" indent="0">
              <a:buNone/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228600"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 marL="457200"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buNone/>
              <a:defRPr/>
            </a:lvl4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6E82FA1-02B7-467E-9F16-D17814940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r>
              <a:rPr lang="en-US" altLang="zh-CN" noProof="0">
                <a:solidFill>
                  <a:prstClr val="black">
                    <a:tint val="75000"/>
                  </a:prstClr>
                </a:solidFill>
              </a:rPr>
              <a:t>20XX/9/3</a:t>
            </a:r>
            <a:endParaRPr lang="zh-CN" altLang="en-US" noProof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D389247-FB8A-4494-859B-B3754B02A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r>
              <a:rPr lang="zh-CN" altLang="en-US" noProof="0">
                <a:solidFill>
                  <a:prstClr val="black">
                    <a:tint val="75000"/>
                  </a:prstClr>
                </a:solidFill>
              </a:rPr>
              <a:t>演示文稿标题</a:t>
            </a:r>
          </a:p>
        </p:txBody>
      </p:sp>
      <p:sp>
        <p:nvSpPr>
          <p:cNvPr id="6" name="幻灯片编号占位符 5">
            <a:extLst>
              <a:ext uri="{FF2B5EF4-FFF2-40B4-BE49-F238E27FC236}">
                <a16:creationId xmlns:a16="http://schemas.microsoft.com/office/drawing/2014/main" id="{52CA5B62-3338-46A5-B381-A63B88CB0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 noProof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39446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 2 小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图片占位符 21">
            <a:extLst>
              <a:ext uri="{FF2B5EF4-FFF2-40B4-BE49-F238E27FC236}">
                <a16:creationId xmlns:a16="http://schemas.microsoft.com/office/drawing/2014/main" id="{5A614E3F-4FB2-4152-A59C-941C908D7B0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200479" y="1150210"/>
            <a:ext cx="2207046" cy="2204178"/>
          </a:xfrm>
          <a:custGeom>
            <a:avLst/>
            <a:gdLst>
              <a:gd name="connsiteX0" fmla="*/ 1098749 w 2207046"/>
              <a:gd name="connsiteY0" fmla="*/ 0 h 2204178"/>
              <a:gd name="connsiteX1" fmla="*/ 2201707 w 2207046"/>
              <a:gd name="connsiteY1" fmla="*/ 995326 h 2204178"/>
              <a:gd name="connsiteX2" fmla="*/ 2207046 w 2207046"/>
              <a:gd name="connsiteY2" fmla="*/ 1101058 h 2204178"/>
              <a:gd name="connsiteX3" fmla="*/ 2207046 w 2207046"/>
              <a:gd name="connsiteY3" fmla="*/ 1116306 h 2204178"/>
              <a:gd name="connsiteX4" fmla="*/ 2201707 w 2207046"/>
              <a:gd name="connsiteY4" fmla="*/ 1222039 h 2204178"/>
              <a:gd name="connsiteX5" fmla="*/ 1322187 w 2207046"/>
              <a:gd name="connsiteY5" fmla="*/ 2194840 h 2204178"/>
              <a:gd name="connsiteX6" fmla="*/ 1260999 w 2207046"/>
              <a:gd name="connsiteY6" fmla="*/ 2204178 h 2204178"/>
              <a:gd name="connsiteX7" fmla="*/ 936500 w 2207046"/>
              <a:gd name="connsiteY7" fmla="*/ 2204178 h 2204178"/>
              <a:gd name="connsiteX8" fmla="*/ 875311 w 2207046"/>
              <a:gd name="connsiteY8" fmla="*/ 2194840 h 2204178"/>
              <a:gd name="connsiteX9" fmla="*/ 12592 w 2207046"/>
              <a:gd name="connsiteY9" fmla="*/ 1332120 h 2204178"/>
              <a:gd name="connsiteX10" fmla="*/ 0 w 2207046"/>
              <a:gd name="connsiteY10" fmla="*/ 1249617 h 2204178"/>
              <a:gd name="connsiteX11" fmla="*/ 0 w 2207046"/>
              <a:gd name="connsiteY11" fmla="*/ 967747 h 2204178"/>
              <a:gd name="connsiteX12" fmla="*/ 12592 w 2207046"/>
              <a:gd name="connsiteY12" fmla="*/ 885244 h 2204178"/>
              <a:gd name="connsiteX13" fmla="*/ 1098749 w 2207046"/>
              <a:gd name="connsiteY13" fmla="*/ 0 h 22041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207046" h="2204178">
                <a:moveTo>
                  <a:pt x="1098749" y="0"/>
                </a:moveTo>
                <a:cubicBezTo>
                  <a:pt x="1672788" y="0"/>
                  <a:pt x="2144931" y="436266"/>
                  <a:pt x="2201707" y="995326"/>
                </a:cubicBezTo>
                <a:lnTo>
                  <a:pt x="2207046" y="1101058"/>
                </a:lnTo>
                <a:lnTo>
                  <a:pt x="2207046" y="1116306"/>
                </a:lnTo>
                <a:lnTo>
                  <a:pt x="2201707" y="1222039"/>
                </a:lnTo>
                <a:cubicBezTo>
                  <a:pt x="2152501" y="1706557"/>
                  <a:pt x="1791308" y="2098844"/>
                  <a:pt x="1322187" y="2194840"/>
                </a:cubicBezTo>
                <a:lnTo>
                  <a:pt x="1260999" y="2204178"/>
                </a:lnTo>
                <a:lnTo>
                  <a:pt x="936500" y="2204178"/>
                </a:lnTo>
                <a:lnTo>
                  <a:pt x="875311" y="2194840"/>
                </a:lnTo>
                <a:cubicBezTo>
                  <a:pt x="442276" y="2106228"/>
                  <a:pt x="101204" y="1765156"/>
                  <a:pt x="12592" y="1332120"/>
                </a:cubicBezTo>
                <a:lnTo>
                  <a:pt x="0" y="1249617"/>
                </a:lnTo>
                <a:lnTo>
                  <a:pt x="0" y="967747"/>
                </a:lnTo>
                <a:lnTo>
                  <a:pt x="12592" y="885244"/>
                </a:lnTo>
                <a:cubicBezTo>
                  <a:pt x="115972" y="380036"/>
                  <a:pt x="562980" y="0"/>
                  <a:pt x="1098749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</a:p>
        </p:txBody>
      </p:sp>
      <p:sp>
        <p:nvSpPr>
          <p:cNvPr id="21" name="图片占位符 20">
            <a:extLst>
              <a:ext uri="{FF2B5EF4-FFF2-40B4-BE49-F238E27FC236}">
                <a16:creationId xmlns:a16="http://schemas.microsoft.com/office/drawing/2014/main" id="{8A1F486A-F545-4642-B1CB-5356704413D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444632" y="2579683"/>
            <a:ext cx="3096807" cy="3096807"/>
          </a:xfrm>
          <a:custGeom>
            <a:avLst/>
            <a:gdLst>
              <a:gd name="connsiteX0" fmla="*/ 1548404 w 3096807"/>
              <a:gd name="connsiteY0" fmla="*/ 0 h 3096807"/>
              <a:gd name="connsiteX1" fmla="*/ 3096807 w 3096807"/>
              <a:gd name="connsiteY1" fmla="*/ 1548404 h 3096807"/>
              <a:gd name="connsiteX2" fmla="*/ 1548404 w 3096807"/>
              <a:gd name="connsiteY2" fmla="*/ 3096807 h 3096807"/>
              <a:gd name="connsiteX3" fmla="*/ 0 w 3096807"/>
              <a:gd name="connsiteY3" fmla="*/ 1548404 h 3096807"/>
              <a:gd name="connsiteX4" fmla="*/ 1548404 w 3096807"/>
              <a:gd name="connsiteY4" fmla="*/ 0 h 30968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96807" h="3096807">
                <a:moveTo>
                  <a:pt x="1548404" y="0"/>
                </a:moveTo>
                <a:cubicBezTo>
                  <a:pt x="2403564" y="0"/>
                  <a:pt x="3096807" y="693243"/>
                  <a:pt x="3096807" y="1548404"/>
                </a:cubicBezTo>
                <a:cubicBezTo>
                  <a:pt x="3096807" y="2403564"/>
                  <a:pt x="2403564" y="3096807"/>
                  <a:pt x="1548404" y="3096807"/>
                </a:cubicBezTo>
                <a:cubicBezTo>
                  <a:pt x="693243" y="3096807"/>
                  <a:pt x="0" y="2403564"/>
                  <a:pt x="0" y="1548404"/>
                </a:cubicBezTo>
                <a:cubicBezTo>
                  <a:pt x="0" y="693243"/>
                  <a:pt x="693243" y="0"/>
                  <a:pt x="1548404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249FF209-11EE-4A3F-9685-A155FECD0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496" y="365124"/>
            <a:ext cx="5806440" cy="1325880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A47AF11-F208-4FDA-9E19-D6CA34721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496" y="1825625"/>
            <a:ext cx="5806440" cy="4352544"/>
          </a:xfrm>
        </p:spPr>
        <p:txBody>
          <a:bodyPr rtlCol="0">
            <a:normAutofit/>
          </a:bodyPr>
          <a:lstStyle>
            <a:lvl1pPr marL="0" indent="0">
              <a:lnSpc>
                <a:spcPct val="110000"/>
              </a:lnSpc>
              <a:buNone/>
              <a:defRPr sz="2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228600">
              <a:lnSpc>
                <a:spcPct val="110000"/>
              </a:lnSpc>
              <a:defRPr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 marL="457200">
              <a:lnSpc>
                <a:spcPct val="110000"/>
              </a:lnSpc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 marL="685800">
              <a:lnSpc>
                <a:spcPct val="110000"/>
              </a:lnSpc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lnSpc>
                <a:spcPct val="110000"/>
              </a:lnSpc>
              <a:defRPr/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6E82FA1-02B7-467E-9F16-D17814940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r>
              <a:rPr lang="en-US" altLang="zh-CN" noProof="0">
                <a:solidFill>
                  <a:prstClr val="black">
                    <a:tint val="75000"/>
                  </a:prstClr>
                </a:solidFill>
              </a:rPr>
              <a:t>20XX/9/3</a:t>
            </a:r>
            <a:endParaRPr lang="zh-CN" altLang="en-US" noProof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D389247-FB8A-4494-859B-B3754B02A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r>
              <a:rPr lang="zh-CN" altLang="en-US" noProof="0">
                <a:solidFill>
                  <a:prstClr val="black">
                    <a:tint val="75000"/>
                  </a:prstClr>
                </a:solidFill>
              </a:rPr>
              <a:t>演示文稿标题</a:t>
            </a:r>
          </a:p>
        </p:txBody>
      </p:sp>
      <p:sp>
        <p:nvSpPr>
          <p:cNvPr id="6" name="幻灯片编号占位符 5">
            <a:extLst>
              <a:ext uri="{FF2B5EF4-FFF2-40B4-BE49-F238E27FC236}">
                <a16:creationId xmlns:a16="http://schemas.microsoft.com/office/drawing/2014/main" id="{52CA5B62-3338-46A5-B381-A63B88CB0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 noProof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椭圆形 9">
            <a:extLst>
              <a:ext uri="{FF2B5EF4-FFF2-40B4-BE49-F238E27FC236}">
                <a16:creationId xmlns:a16="http://schemas.microsoft.com/office/drawing/2014/main" id="{E8E71C73-7BAD-4838-88C1-42E045A9D179}"/>
              </a:ext>
            </a:extLst>
          </p:cNvPr>
          <p:cNvSpPr/>
          <p:nvPr userDrawn="1"/>
        </p:nvSpPr>
        <p:spPr>
          <a:xfrm>
            <a:off x="10249620" y="1555068"/>
            <a:ext cx="819303" cy="79707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12" name="长方形 11">
            <a:extLst>
              <a:ext uri="{FF2B5EF4-FFF2-40B4-BE49-F238E27FC236}">
                <a16:creationId xmlns:a16="http://schemas.microsoft.com/office/drawing/2014/main" id="{44560922-5803-412D-880B-065E75DCBC0A}"/>
              </a:ext>
            </a:extLst>
          </p:cNvPr>
          <p:cNvSpPr/>
          <p:nvPr userDrawn="1"/>
        </p:nvSpPr>
        <p:spPr>
          <a:xfrm>
            <a:off x="7590089" y="4034393"/>
            <a:ext cx="876704" cy="876704"/>
          </a:xfrm>
          <a:prstGeom prst="rect">
            <a:avLst/>
          </a:prstGeom>
          <a:noFill/>
          <a:ln w="127000">
            <a:solidFill>
              <a:schemeClr val="accent6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208399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形 6">
            <a:extLst>
              <a:ext uri="{FF2B5EF4-FFF2-40B4-BE49-F238E27FC236}">
                <a16:creationId xmlns:a16="http://schemas.microsoft.com/office/drawing/2014/main" id="{200EACD1-D216-4037-8AFF-80CF273586DF}"/>
              </a:ext>
            </a:extLst>
          </p:cNvPr>
          <p:cNvSpPr/>
          <p:nvPr userDrawn="1"/>
        </p:nvSpPr>
        <p:spPr>
          <a:xfrm>
            <a:off x="2815929" y="148929"/>
            <a:ext cx="6560142" cy="656014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8" name="弧形 7">
            <a:extLst>
              <a:ext uri="{FF2B5EF4-FFF2-40B4-BE49-F238E27FC236}">
                <a16:creationId xmlns:a16="http://schemas.microsoft.com/office/drawing/2014/main" id="{F941DE04-3FEA-4A57-B200-F9F6A765C792}"/>
              </a:ext>
            </a:extLst>
          </p:cNvPr>
          <p:cNvSpPr/>
          <p:nvPr userDrawn="1"/>
        </p:nvSpPr>
        <p:spPr>
          <a:xfrm rot="9222429" flipV="1">
            <a:off x="2494119" y="-28502"/>
            <a:ext cx="6816262" cy="6816262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14" name="椭圆形 13">
            <a:extLst>
              <a:ext uri="{FF2B5EF4-FFF2-40B4-BE49-F238E27FC236}">
                <a16:creationId xmlns:a16="http://schemas.microsoft.com/office/drawing/2014/main" id="{A565C7B4-4152-4548-A771-EB148A028FDB}"/>
              </a:ext>
            </a:extLst>
          </p:cNvPr>
          <p:cNvSpPr/>
          <p:nvPr userDrawn="1"/>
        </p:nvSpPr>
        <p:spPr>
          <a:xfrm>
            <a:off x="8165417" y="5241988"/>
            <a:ext cx="759403" cy="73880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A04C0001-5D76-45A0-A9F4-7172BDDD5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9272" y="1380744"/>
            <a:ext cx="5559552" cy="2514600"/>
          </a:xfrm>
        </p:spPr>
        <p:txBody>
          <a:bodyPr rtlCol="0" anchor="b"/>
          <a:lstStyle>
            <a:lvl1pPr algn="ctr">
              <a:defRPr sz="60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E1462C4-0E4B-4DB7-A8BF-FE55142760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19272" y="4078224"/>
            <a:ext cx="5559552" cy="1536192"/>
          </a:xfrm>
        </p:spPr>
        <p:txBody>
          <a:bodyPr rtlCol="0"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7855737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49FF209-11EE-4A3F-9685-A155FECD0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496" y="365125"/>
            <a:ext cx="10515600" cy="1325563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A47AF11-F208-4FDA-9E19-D6CA34721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576" y="1911096"/>
            <a:ext cx="9829800" cy="3859742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6E82FA1-02B7-467E-9F16-D17814940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r>
              <a:rPr lang="en-US" altLang="zh-CN" noProof="0">
                <a:solidFill>
                  <a:prstClr val="black">
                    <a:tint val="75000"/>
                  </a:prstClr>
                </a:solidFill>
              </a:rPr>
              <a:t>20XX/9/3</a:t>
            </a:r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D389247-FB8A-4494-859B-B3754B02A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r>
              <a:rPr lang="zh-CN" altLang="en-US" noProof="0">
                <a:solidFill>
                  <a:prstClr val="black">
                    <a:tint val="75000"/>
                  </a:prstClr>
                </a:solidFill>
              </a:rPr>
              <a:t>演示文稿标题</a:t>
            </a:r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6" name="幻灯片编号占位符 5">
            <a:extLst>
              <a:ext uri="{FF2B5EF4-FFF2-40B4-BE49-F238E27FC236}">
                <a16:creationId xmlns:a16="http://schemas.microsoft.com/office/drawing/2014/main" id="{52CA5B62-3338-46A5-B381-A63B88CB0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7" name="任意多边形：形状 6">
            <a:extLst>
              <a:ext uri="{FF2B5EF4-FFF2-40B4-BE49-F238E27FC236}">
                <a16:creationId xmlns:a16="http://schemas.microsoft.com/office/drawing/2014/main" id="{23DA7759-3209-4FE2-96D1-4EEDD81E9EA0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8" name="任意多边形：形状 7">
            <a:extLst>
              <a:ext uri="{FF2B5EF4-FFF2-40B4-BE49-F238E27FC236}">
                <a16:creationId xmlns:a16="http://schemas.microsoft.com/office/drawing/2014/main" id="{41460DAD-8769-4C9F-9C8C-BB0443909D76}"/>
              </a:ext>
            </a:extLst>
          </p:cNvPr>
          <p:cNvSpPr/>
          <p:nvPr/>
        </p:nvSpPr>
        <p:spPr>
          <a:xfrm flipH="1">
            <a:off x="123536" y="5717905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750812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E11BF3-02E8-4EB7-818E-652B82CF2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54D3190-B78C-42F1-9D62-F523886BB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r>
              <a:rPr lang="en-US" altLang="zh-CN" noProof="0">
                <a:solidFill>
                  <a:prstClr val="black">
                    <a:tint val="75000"/>
                  </a:prstClr>
                </a:solidFill>
              </a:rPr>
              <a:t>20XX/9/3</a:t>
            </a:r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A381C40-F9FC-4D58-8508-F0632DF5A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r>
              <a:rPr lang="zh-CN" altLang="en-US" noProof="0">
                <a:solidFill>
                  <a:prstClr val="black">
                    <a:tint val="75000"/>
                  </a:prstClr>
                </a:solidFill>
              </a:rPr>
              <a:t>演示文稿标题</a:t>
            </a:r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101CBCC-4CC2-49BD-B155-01E0F4D79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6" name="任意多边形：形状 5">
            <a:extLst>
              <a:ext uri="{FF2B5EF4-FFF2-40B4-BE49-F238E27FC236}">
                <a16:creationId xmlns:a16="http://schemas.microsoft.com/office/drawing/2014/main" id="{DC13EF9C-0B5A-4364-91AA-E5DD5B536E54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7" name="任意多边形：形状 6">
            <a:extLst>
              <a:ext uri="{FF2B5EF4-FFF2-40B4-BE49-F238E27FC236}">
                <a16:creationId xmlns:a16="http://schemas.microsoft.com/office/drawing/2014/main" id="{8F674475-6327-490A-BD7F-084F5C07F2E4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4753B078-30BA-4AB9-A020-EE8D9404B6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11096"/>
            <a:ext cx="10515600" cy="3859742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8989230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包含图片的引用幻灯片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图片占位符 5">
            <a:extLst>
              <a:ext uri="{FF2B5EF4-FFF2-40B4-BE49-F238E27FC236}">
                <a16:creationId xmlns:a16="http://schemas.microsoft.com/office/drawing/2014/main" id="{63E3FD7E-C80A-4707-A8E9-4134DF91F3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6858000"/>
          </a:xfrm>
        </p:spPr>
        <p:txBody>
          <a:bodyPr rtlCol="0"/>
          <a:lstStyle>
            <a:lvl1pPr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</a:p>
        </p:txBody>
      </p:sp>
      <p:sp>
        <p:nvSpPr>
          <p:cNvPr id="10" name="标题 9">
            <a:extLst>
              <a:ext uri="{FF2B5EF4-FFF2-40B4-BE49-F238E27FC236}">
                <a16:creationId xmlns:a16="http://schemas.microsoft.com/office/drawing/2014/main" id="{10EC23F5-CD2E-4207-A4E6-73BDFF74D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1500" y="370600"/>
            <a:ext cx="5923842" cy="5923842"/>
          </a:xfrm>
          <a:custGeom>
            <a:avLst/>
            <a:gdLst>
              <a:gd name="connsiteX0" fmla="*/ 2961921 w 5923842"/>
              <a:gd name="connsiteY0" fmla="*/ 0 h 5923842"/>
              <a:gd name="connsiteX1" fmla="*/ 5923842 w 5923842"/>
              <a:gd name="connsiteY1" fmla="*/ 2961921 h 5923842"/>
              <a:gd name="connsiteX2" fmla="*/ 2961921 w 5923842"/>
              <a:gd name="connsiteY2" fmla="*/ 5923842 h 5923842"/>
              <a:gd name="connsiteX3" fmla="*/ 0 w 5923842"/>
              <a:gd name="connsiteY3" fmla="*/ 2961921 h 5923842"/>
              <a:gd name="connsiteX4" fmla="*/ 2961921 w 5923842"/>
              <a:gd name="connsiteY4" fmla="*/ 0 h 5923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23842" h="5923842">
                <a:moveTo>
                  <a:pt x="2961921" y="0"/>
                </a:moveTo>
                <a:cubicBezTo>
                  <a:pt x="4597745" y="0"/>
                  <a:pt x="5923842" y="1326097"/>
                  <a:pt x="5923842" y="2961921"/>
                </a:cubicBezTo>
                <a:cubicBezTo>
                  <a:pt x="5923842" y="4597745"/>
                  <a:pt x="4597745" y="5923842"/>
                  <a:pt x="2961921" y="5923842"/>
                </a:cubicBezTo>
                <a:cubicBezTo>
                  <a:pt x="1326097" y="5923842"/>
                  <a:pt x="0" y="4597745"/>
                  <a:pt x="0" y="2961921"/>
                </a:cubicBezTo>
                <a:cubicBezTo>
                  <a:pt x="0" y="1326097"/>
                  <a:pt x="1326097" y="0"/>
                  <a:pt x="2961921" y="0"/>
                </a:cubicBezTo>
                <a:close/>
              </a:path>
            </a:pathLst>
          </a:custGeom>
          <a:solidFill>
            <a:schemeClr val="bg1">
              <a:alpha val="95000"/>
            </a:schemeClr>
          </a:solidFill>
        </p:spPr>
        <p:txBody>
          <a:bodyPr wrap="square" lIns="457200" rIns="457200" bIns="2331720" rtlCol="0" anchor="b" anchorCtr="0">
            <a:noAutofit/>
          </a:bodyPr>
          <a:lstStyle>
            <a:lvl1pPr algn="ctr">
              <a:defRPr sz="4000">
                <a:solidFill>
                  <a:schemeClr val="tx1"/>
                </a:solidFill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E1462C4-0E4B-4DB7-A8BF-FE55142760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75304" y="4379976"/>
            <a:ext cx="5038344" cy="713232"/>
          </a:xfrm>
        </p:spPr>
        <p:txBody>
          <a:bodyPr rtlCol="0"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11" name="日期占位符 10">
            <a:extLst>
              <a:ext uri="{FF2B5EF4-FFF2-40B4-BE49-F238E27FC236}">
                <a16:creationId xmlns:a16="http://schemas.microsoft.com/office/drawing/2014/main" id="{6B76FE53-FB67-4871-8485-71BAAFD7D1B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pPr rtl="0">
              <a:defRPr/>
            </a:pPr>
            <a:r>
              <a:rPr lang="en-US" altLang="zh-CN" noProof="0"/>
              <a:t>20XX/9/3</a:t>
            </a:r>
            <a:endParaRPr lang="zh-CN" altLang="en-US" noProof="0"/>
          </a:p>
        </p:txBody>
      </p:sp>
      <p:sp>
        <p:nvSpPr>
          <p:cNvPr id="12" name="页脚占位符 11">
            <a:extLst>
              <a:ext uri="{FF2B5EF4-FFF2-40B4-BE49-F238E27FC236}">
                <a16:creationId xmlns:a16="http://schemas.microsoft.com/office/drawing/2014/main" id="{AD26FED4-1CE2-444B-A77E-EB3CB505AF1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pPr rtl="0">
              <a:defRPr/>
            </a:pPr>
            <a:r>
              <a:rPr lang="zh-CN" altLang="en-US" noProof="0"/>
              <a:t>演示文稿标题</a:t>
            </a:r>
          </a:p>
        </p:txBody>
      </p:sp>
      <p:sp>
        <p:nvSpPr>
          <p:cNvPr id="13" name="灯片编号占位符 12">
            <a:extLst>
              <a:ext uri="{FF2B5EF4-FFF2-40B4-BE49-F238E27FC236}">
                <a16:creationId xmlns:a16="http://schemas.microsoft.com/office/drawing/2014/main" id="{28FD25AA-10CC-48D8-9577-257871107B9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pPr rtl="0">
              <a:defRPr/>
            </a:pPr>
            <a:fld id="{D76B855D-E9CC-4FF8-AD85-6CDC7B89A0DE}" type="slidenum">
              <a:rPr lang="en-US" altLang="zh-CN" noProof="0" smtClean="0"/>
              <a:pPr>
                <a:defRPr/>
              </a:pPr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2203281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ABFD05-2CB2-4A7E-89E7-57615BA82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F9532B8-D460-476D-816F-725E8D96C0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6F7120F-70AF-4ED5-B364-3AA55C6B44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3D8B65F-F709-469F-9961-4D01896CAA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r>
              <a:rPr lang="en-US" altLang="zh-CN" noProof="0">
                <a:solidFill>
                  <a:prstClr val="black">
                    <a:tint val="75000"/>
                  </a:prstClr>
                </a:solidFill>
              </a:rPr>
              <a:t>20XX/9/3</a:t>
            </a:r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781C6BC-B23D-48BC-AD44-654DDB8D0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r>
              <a:rPr lang="zh-CN" altLang="en-US" noProof="0">
                <a:solidFill>
                  <a:prstClr val="black">
                    <a:tint val="75000"/>
                  </a:prstClr>
                </a:solidFill>
              </a:rPr>
              <a:t>演示文稿标题</a:t>
            </a:r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100D60B-86A1-479D-BCE8-06D2C3DBC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8" name="任意多边形：形状 7">
            <a:extLst>
              <a:ext uri="{FF2B5EF4-FFF2-40B4-BE49-F238E27FC236}">
                <a16:creationId xmlns:a16="http://schemas.microsoft.com/office/drawing/2014/main" id="{B4EC5136-99DA-40B5-8F79-5C3A56D38BA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9" name="任意多边形：形状 8">
            <a:extLst>
              <a:ext uri="{FF2B5EF4-FFF2-40B4-BE49-F238E27FC236}">
                <a16:creationId xmlns:a16="http://schemas.microsoft.com/office/drawing/2014/main" id="{4F8FB775-26C4-41BA-837C-4478D48D215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769069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092983E-E761-4429-9203-7FE8B2DB6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921E9B7-62BE-49BA-AC6B-55250D6627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rtlCol="0" anchor="b"/>
          <a:lstStyle>
            <a:lvl1pPr marL="0" indent="0">
              <a:buNone/>
              <a:defRPr sz="2400" b="1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C41A3FD-B90A-4C31-BD6B-581F9E2E0E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 rtlCol="0">
            <a:normAutofit/>
          </a:bodyPr>
          <a:lstStyle>
            <a:lvl1pPr>
              <a:defRPr sz="2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60D1D55-B722-4968-B171-AF3B462DDA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rtlCol="0" anchor="b"/>
          <a:lstStyle>
            <a:lvl1pPr marL="0" indent="0">
              <a:buNone/>
              <a:defRPr sz="2400" b="1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71085A8-02C2-4E7F-935E-5AEECBAD19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 rtlCol="0">
            <a:normAutofit/>
          </a:bodyPr>
          <a:lstStyle>
            <a:lvl1pPr>
              <a:defRPr sz="2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9A8A5018-8A77-40E8-B159-4894ECF22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r>
              <a:rPr lang="en-US" altLang="zh-CN" noProof="0">
                <a:solidFill>
                  <a:prstClr val="black">
                    <a:tint val="75000"/>
                  </a:prstClr>
                </a:solidFill>
              </a:rPr>
              <a:t>20XX/9/3</a:t>
            </a:r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8AD79441-8908-4461-9FDD-BCE638837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r>
              <a:rPr lang="zh-CN" altLang="en-US" noProof="0">
                <a:solidFill>
                  <a:prstClr val="black">
                    <a:tint val="75000"/>
                  </a:prstClr>
                </a:solidFill>
              </a:rPr>
              <a:t>演示文稿标题</a:t>
            </a:r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9" name="幻灯片编号占位符 8">
            <a:extLst>
              <a:ext uri="{FF2B5EF4-FFF2-40B4-BE49-F238E27FC236}">
                <a16:creationId xmlns:a16="http://schemas.microsoft.com/office/drawing/2014/main" id="{C8D29F7D-B101-4950-A2C0-F350FB26D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10" name="任意多边形：形状 9">
            <a:extLst>
              <a:ext uri="{FF2B5EF4-FFF2-40B4-BE49-F238E27FC236}">
                <a16:creationId xmlns:a16="http://schemas.microsoft.com/office/drawing/2014/main" id="{862D7398-9A79-4B24-9C7D-F0DEED57C70B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11" name="任意多边形：形状 10">
            <a:extLst>
              <a:ext uri="{FF2B5EF4-FFF2-40B4-BE49-F238E27FC236}">
                <a16:creationId xmlns:a16="http://schemas.microsoft.com/office/drawing/2014/main" id="{C07F28CD-1873-4E36-A064-2D25E0A8501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5946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17EC5685-19F1-49DA-ADE5-D5D32F165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FFC0A4D-22A1-4554-B5DE-887974F4DF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99D5CDC-F2CE-410E-AD13-DDC235C71C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r>
              <a:rPr lang="en-US" altLang="zh-CN" noProof="0">
                <a:solidFill>
                  <a:prstClr val="black">
                    <a:tint val="75000"/>
                  </a:prstClr>
                </a:solidFill>
              </a:rPr>
              <a:t>20XX/9/3</a:t>
            </a:r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340CD45-794A-4BB0-A427-0CE61AEAF4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r>
              <a:rPr lang="zh-CN" altLang="en-US" noProof="0">
                <a:solidFill>
                  <a:prstClr val="black">
                    <a:tint val="75000"/>
                  </a:prstClr>
                </a:solidFill>
              </a:rPr>
              <a:t>演示文稿标题</a:t>
            </a:r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幻灯片编号占位符 5">
            <a:extLst>
              <a:ext uri="{FF2B5EF4-FFF2-40B4-BE49-F238E27FC236}">
                <a16:creationId xmlns:a16="http://schemas.microsoft.com/office/drawing/2014/main" id="{FCB3AB91-9588-4071-92D2-364F4A6ED0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676686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0" r:id="rId1"/>
    <p:sldLayoutId id="2147483781" r:id="rId2"/>
    <p:sldLayoutId id="2147483782" r:id="rId3"/>
    <p:sldLayoutId id="2147483771" r:id="rId4"/>
    <p:sldLayoutId id="2147483770" r:id="rId5"/>
    <p:sldLayoutId id="2147483774" r:id="rId6"/>
    <p:sldLayoutId id="2147483783" r:id="rId7"/>
    <p:sldLayoutId id="2147483772" r:id="rId8"/>
    <p:sldLayoutId id="2147483773" r:id="rId9"/>
    <p:sldLayoutId id="2147483785" r:id="rId10"/>
    <p:sldLayoutId id="2147483786" r:id="rId11"/>
    <p:sldLayoutId id="2147483787" r:id="rId12"/>
    <p:sldLayoutId id="2147483775" r:id="rId13"/>
    <p:sldLayoutId id="2147483788" r:id="rId14"/>
    <p:sldLayoutId id="2147483776" r:id="rId15"/>
    <p:sldLayoutId id="2147483777" r:id="rId1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g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fi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ditu.amap.com/" TargetMode="External"/><Relationship Id="rId5" Type="http://schemas.openxmlformats.org/officeDocument/2006/relationships/hyperlink" Target="https://earth.google.com/web/" TargetMode="Externa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B08836-40C5-46C2-81BA-21AA2717692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zh-CN" altLang="en-US">
                <a:solidFill>
                  <a:srgbClr val="FFFFFF"/>
                </a:solidFill>
              </a:rPr>
              <a:t>浩瀚宇宙</a:t>
            </a:r>
            <a:endParaRPr lang="zh-CN" alt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2CC4EC4-809C-4FD2-AA20-009F08590DA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zh-CN" altLang="en-US">
                <a:solidFill>
                  <a:srgbClr val="FFFFFF"/>
                </a:solidFill>
              </a:rPr>
              <a:t>张子栋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09629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">
            <a:extLst>
              <a:ext uri="{FF2B5EF4-FFF2-40B4-BE49-F238E27FC236}">
                <a16:creationId xmlns:a16="http://schemas.microsoft.com/office/drawing/2014/main" id="{E78514DD-3FC6-4AEF-9C9C-057CF64C8E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308" y="365125"/>
            <a:ext cx="5809527" cy="1325563"/>
          </a:xfrm>
        </p:spPr>
        <p:txBody>
          <a:bodyPr rtlCol="0"/>
          <a:lstStyle/>
          <a:p>
            <a:pPr rtl="0"/>
            <a:r>
              <a:rPr lang="zh-CN" altLang="en-US"/>
              <a:t>行星 </a:t>
            </a:r>
            <a:r>
              <a:rPr lang="en-US" altLang="zh-CN"/>
              <a:t>Planet</a:t>
            </a:r>
            <a:endParaRPr lang="zh-CN" altLang="en-US" dirty="0"/>
          </a:p>
        </p:txBody>
      </p:sp>
      <p:sp>
        <p:nvSpPr>
          <p:cNvPr id="10" name="日期占位符 3">
            <a:extLst>
              <a:ext uri="{FF2B5EF4-FFF2-40B4-BE49-F238E27FC236}">
                <a16:creationId xmlns:a16="http://schemas.microsoft.com/office/drawing/2014/main" id="{46ADB887-2529-1179-F0CD-931962F62B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i="0" u="none" strike="noStrike" kern="1200" cap="none" spc="0" normalizeH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</a:rPr>
              <a:t>2022/7/6</a:t>
            </a:r>
          </a:p>
        </p:txBody>
      </p:sp>
      <p:sp>
        <p:nvSpPr>
          <p:cNvPr id="15" name="页脚占位符 4">
            <a:extLst>
              <a:ext uri="{FF2B5EF4-FFF2-40B4-BE49-F238E27FC236}">
                <a16:creationId xmlns:a16="http://schemas.microsoft.com/office/drawing/2014/main" id="{0B3E69ED-4AA3-471D-96B2-BB8C6E39E2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u="none" strike="noStrike" kern="1200" cap="none" spc="0" normalizeH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</a:rPr>
              <a:t>浩瀚宇宙</a:t>
            </a:r>
          </a:p>
        </p:txBody>
      </p:sp>
      <p:sp>
        <p:nvSpPr>
          <p:cNvPr id="16" name="幻灯片编号占位符 5">
            <a:extLst>
              <a:ext uri="{FF2B5EF4-FFF2-40B4-BE49-F238E27FC236}">
                <a16:creationId xmlns:a16="http://schemas.microsoft.com/office/drawing/2014/main" id="{5B38B040-1904-DD68-47D3-0F26BD6B0C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US" altLang="zh-CN" sz="1200" b="0" i="0" u="none" strike="noStrike" kern="1200" cap="none" spc="0" normalizeH="0" baseline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zh-CN" altLang="en-US" sz="1200" b="0" i="0" u="none" strike="noStrike" kern="1200" cap="none" spc="0" normalizeH="0" baseline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66DEA00-4E8E-54C0-E58C-8E0A6CAE75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9395" y="1760091"/>
            <a:ext cx="7504776" cy="333781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BF641829-F89C-90AE-1E7A-59299D3DAC99}"/>
              </a:ext>
            </a:extLst>
          </p:cNvPr>
          <p:cNvSpPr txBox="1"/>
          <p:nvPr/>
        </p:nvSpPr>
        <p:spPr>
          <a:xfrm>
            <a:off x="762000" y="2090928"/>
            <a:ext cx="30114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太阳系有八大行星</a:t>
            </a:r>
            <a:endParaRPr lang="en-US" altLang="zh-CN"/>
          </a:p>
          <a:p>
            <a:endParaRPr lang="en-US" altLang="zh-CN"/>
          </a:p>
          <a:p>
            <a:r>
              <a:rPr lang="zh-CN" altLang="en-US"/>
              <a:t>行星绕着恒星转</a:t>
            </a:r>
          </a:p>
        </p:txBody>
      </p:sp>
    </p:spTree>
    <p:extLst>
      <p:ext uri="{BB962C8B-B14F-4D97-AF65-F5344CB8AC3E}">
        <p14:creationId xmlns:p14="http://schemas.microsoft.com/office/powerpoint/2010/main" val="8562001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">
            <a:extLst>
              <a:ext uri="{FF2B5EF4-FFF2-40B4-BE49-F238E27FC236}">
                <a16:creationId xmlns:a16="http://schemas.microsoft.com/office/drawing/2014/main" id="{E78514DD-3FC6-4AEF-9C9C-057CF64C8E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308" y="365125"/>
            <a:ext cx="5809527" cy="1325563"/>
          </a:xfrm>
        </p:spPr>
        <p:txBody>
          <a:bodyPr rtlCol="0"/>
          <a:lstStyle/>
          <a:p>
            <a:pPr rtl="0"/>
            <a:r>
              <a:rPr lang="zh-CN" altLang="en-US"/>
              <a:t>行星 </a:t>
            </a:r>
            <a:r>
              <a:rPr lang="en-US" altLang="zh-CN"/>
              <a:t>Planet</a:t>
            </a:r>
            <a:endParaRPr lang="zh-CN" altLang="en-US" dirty="0"/>
          </a:p>
        </p:txBody>
      </p:sp>
      <p:sp>
        <p:nvSpPr>
          <p:cNvPr id="10" name="日期占位符 3">
            <a:extLst>
              <a:ext uri="{FF2B5EF4-FFF2-40B4-BE49-F238E27FC236}">
                <a16:creationId xmlns:a16="http://schemas.microsoft.com/office/drawing/2014/main" id="{46ADB887-2529-1179-F0CD-931962F62B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i="0" u="none" strike="noStrike" kern="1200" cap="none" spc="0" normalizeH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</a:rPr>
              <a:t>2022/7/6</a:t>
            </a:r>
          </a:p>
        </p:txBody>
      </p:sp>
      <p:sp>
        <p:nvSpPr>
          <p:cNvPr id="15" name="页脚占位符 4">
            <a:extLst>
              <a:ext uri="{FF2B5EF4-FFF2-40B4-BE49-F238E27FC236}">
                <a16:creationId xmlns:a16="http://schemas.microsoft.com/office/drawing/2014/main" id="{0B3E69ED-4AA3-471D-96B2-BB8C6E39E2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u="none" strike="noStrike" kern="1200" cap="none" spc="0" normalizeH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</a:rPr>
              <a:t>浩瀚宇宙</a:t>
            </a:r>
          </a:p>
        </p:txBody>
      </p:sp>
      <p:sp>
        <p:nvSpPr>
          <p:cNvPr id="16" name="幻灯片编号占位符 5">
            <a:extLst>
              <a:ext uri="{FF2B5EF4-FFF2-40B4-BE49-F238E27FC236}">
                <a16:creationId xmlns:a16="http://schemas.microsoft.com/office/drawing/2014/main" id="{5B38B040-1904-DD68-47D3-0F26BD6B0C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US" altLang="zh-CN" sz="1200" b="0" i="0" u="none" strike="noStrike" kern="1200" cap="none" spc="0" normalizeH="0" baseline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zh-CN" altLang="en-US" sz="1200" b="0" i="0" u="none" strike="noStrike" kern="1200" cap="none" spc="0" normalizeH="0" baseline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F641829-F89C-90AE-1E7A-59299D3DAC99}"/>
              </a:ext>
            </a:extLst>
          </p:cNvPr>
          <p:cNvSpPr txBox="1"/>
          <p:nvPr/>
        </p:nvSpPr>
        <p:spPr>
          <a:xfrm>
            <a:off x="539308" y="2900826"/>
            <a:ext cx="444398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因为类似地球，所以叫做类地行星</a:t>
            </a:r>
            <a:endParaRPr lang="en-US" altLang="zh-CN"/>
          </a:p>
          <a:p>
            <a:endParaRPr lang="en-US" altLang="zh-CN"/>
          </a:p>
          <a:p>
            <a:r>
              <a:rPr lang="zh-CN" altLang="en-US"/>
              <a:t>是距离太阳最近的行星</a:t>
            </a:r>
            <a:endParaRPr lang="en-US" altLang="zh-CN"/>
          </a:p>
          <a:p>
            <a:endParaRPr lang="en-US" altLang="zh-CN"/>
          </a:p>
          <a:p>
            <a:r>
              <a:rPr lang="zh-CN" altLang="en-US"/>
              <a:t>水星没有卫星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758506E-7CAF-67E1-2E0C-89B4E33B6E5A}"/>
              </a:ext>
            </a:extLst>
          </p:cNvPr>
          <p:cNvSpPr txBox="1"/>
          <p:nvPr/>
        </p:nvSpPr>
        <p:spPr>
          <a:xfrm>
            <a:off x="539308" y="1957078"/>
            <a:ext cx="362712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/>
              <a:t>水星</a:t>
            </a:r>
            <a:endParaRPr lang="en-US" altLang="zh-CN" sz="2800"/>
          </a:p>
          <a:p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4C7CE413-5224-90CA-26F8-067B5562A1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8835" y="892663"/>
            <a:ext cx="4881126" cy="4797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5102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">
            <a:extLst>
              <a:ext uri="{FF2B5EF4-FFF2-40B4-BE49-F238E27FC236}">
                <a16:creationId xmlns:a16="http://schemas.microsoft.com/office/drawing/2014/main" id="{E78514DD-3FC6-4AEF-9C9C-057CF64C8E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308" y="365125"/>
            <a:ext cx="5809527" cy="1325563"/>
          </a:xfrm>
        </p:spPr>
        <p:txBody>
          <a:bodyPr rtlCol="0"/>
          <a:lstStyle/>
          <a:p>
            <a:pPr rtl="0"/>
            <a:r>
              <a:rPr lang="zh-CN" altLang="en-US"/>
              <a:t>行星 </a:t>
            </a:r>
            <a:r>
              <a:rPr lang="en-US" altLang="zh-CN"/>
              <a:t>Planet</a:t>
            </a:r>
            <a:endParaRPr lang="zh-CN" altLang="en-US" dirty="0"/>
          </a:p>
        </p:txBody>
      </p:sp>
      <p:sp>
        <p:nvSpPr>
          <p:cNvPr id="10" name="日期占位符 3">
            <a:extLst>
              <a:ext uri="{FF2B5EF4-FFF2-40B4-BE49-F238E27FC236}">
                <a16:creationId xmlns:a16="http://schemas.microsoft.com/office/drawing/2014/main" id="{46ADB887-2529-1179-F0CD-931962F62B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i="0" u="none" strike="noStrike" kern="1200" cap="none" spc="0" normalizeH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</a:rPr>
              <a:t>2022/7/6</a:t>
            </a:r>
          </a:p>
        </p:txBody>
      </p:sp>
      <p:sp>
        <p:nvSpPr>
          <p:cNvPr id="15" name="页脚占位符 4">
            <a:extLst>
              <a:ext uri="{FF2B5EF4-FFF2-40B4-BE49-F238E27FC236}">
                <a16:creationId xmlns:a16="http://schemas.microsoft.com/office/drawing/2014/main" id="{0B3E69ED-4AA3-471D-96B2-BB8C6E39E2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u="none" strike="noStrike" kern="1200" cap="none" spc="0" normalizeH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</a:rPr>
              <a:t>浩瀚宇宙</a:t>
            </a:r>
          </a:p>
        </p:txBody>
      </p:sp>
      <p:sp>
        <p:nvSpPr>
          <p:cNvPr id="16" name="幻灯片编号占位符 5">
            <a:extLst>
              <a:ext uri="{FF2B5EF4-FFF2-40B4-BE49-F238E27FC236}">
                <a16:creationId xmlns:a16="http://schemas.microsoft.com/office/drawing/2014/main" id="{5B38B040-1904-DD68-47D3-0F26BD6B0C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US" altLang="zh-CN" sz="1200" b="0" i="0" u="none" strike="noStrike" kern="1200" cap="none" spc="0" normalizeH="0" baseline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zh-CN" altLang="en-US" sz="1200" b="0" i="0" u="none" strike="noStrike" kern="1200" cap="none" spc="0" normalizeH="0" baseline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F641829-F89C-90AE-1E7A-59299D3DAC99}"/>
              </a:ext>
            </a:extLst>
          </p:cNvPr>
          <p:cNvSpPr txBox="1"/>
          <p:nvPr/>
        </p:nvSpPr>
        <p:spPr>
          <a:xfrm>
            <a:off x="539308" y="2900826"/>
            <a:ext cx="444398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也是类地行星</a:t>
            </a:r>
            <a:endParaRPr lang="en-US" altLang="zh-CN"/>
          </a:p>
          <a:p>
            <a:endParaRPr lang="en-US" altLang="zh-CN"/>
          </a:p>
          <a:p>
            <a:r>
              <a:rPr lang="zh-CN" altLang="en-US"/>
              <a:t>是距离太阳第二近的行星</a:t>
            </a:r>
            <a:endParaRPr lang="en-US" altLang="zh-CN"/>
          </a:p>
          <a:p>
            <a:endParaRPr lang="en-US" altLang="zh-CN"/>
          </a:p>
          <a:p>
            <a:r>
              <a:rPr lang="zh-CN" altLang="en-US"/>
              <a:t>比地球小</a:t>
            </a:r>
            <a:endParaRPr lang="en-US" altLang="zh-CN"/>
          </a:p>
          <a:p>
            <a:endParaRPr lang="en-US" altLang="zh-CN"/>
          </a:p>
          <a:p>
            <a:r>
              <a:rPr lang="zh-CN" altLang="en-US"/>
              <a:t>金星没有卫星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758506E-7CAF-67E1-2E0C-89B4E33B6E5A}"/>
              </a:ext>
            </a:extLst>
          </p:cNvPr>
          <p:cNvSpPr txBox="1"/>
          <p:nvPr/>
        </p:nvSpPr>
        <p:spPr>
          <a:xfrm>
            <a:off x="539308" y="1957078"/>
            <a:ext cx="362712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/>
              <a:t>金星</a:t>
            </a:r>
            <a:endParaRPr lang="en-US" altLang="zh-CN" sz="2800"/>
          </a:p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5F44046-1DEE-14B5-D3BF-50B546B048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6428" y="1584332"/>
            <a:ext cx="7410571" cy="3935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5632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">
            <a:extLst>
              <a:ext uri="{FF2B5EF4-FFF2-40B4-BE49-F238E27FC236}">
                <a16:creationId xmlns:a16="http://schemas.microsoft.com/office/drawing/2014/main" id="{E78514DD-3FC6-4AEF-9C9C-057CF64C8E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308" y="365125"/>
            <a:ext cx="5809527" cy="1325563"/>
          </a:xfrm>
        </p:spPr>
        <p:txBody>
          <a:bodyPr rtlCol="0"/>
          <a:lstStyle/>
          <a:p>
            <a:pPr rtl="0"/>
            <a:r>
              <a:rPr lang="zh-CN" altLang="en-US"/>
              <a:t>行星 </a:t>
            </a:r>
            <a:r>
              <a:rPr lang="en-US" altLang="zh-CN"/>
              <a:t>Planet</a:t>
            </a:r>
            <a:endParaRPr lang="zh-CN" altLang="en-US" dirty="0"/>
          </a:p>
        </p:txBody>
      </p:sp>
      <p:sp>
        <p:nvSpPr>
          <p:cNvPr id="10" name="日期占位符 3">
            <a:extLst>
              <a:ext uri="{FF2B5EF4-FFF2-40B4-BE49-F238E27FC236}">
                <a16:creationId xmlns:a16="http://schemas.microsoft.com/office/drawing/2014/main" id="{46ADB887-2529-1179-F0CD-931962F62B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i="0" u="none" strike="noStrike" kern="1200" cap="none" spc="0" normalizeH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</a:rPr>
              <a:t>2022/7/6</a:t>
            </a:r>
          </a:p>
        </p:txBody>
      </p:sp>
      <p:sp>
        <p:nvSpPr>
          <p:cNvPr id="15" name="页脚占位符 4">
            <a:extLst>
              <a:ext uri="{FF2B5EF4-FFF2-40B4-BE49-F238E27FC236}">
                <a16:creationId xmlns:a16="http://schemas.microsoft.com/office/drawing/2014/main" id="{0B3E69ED-4AA3-471D-96B2-BB8C6E39E2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u="none" strike="noStrike" kern="1200" cap="none" spc="0" normalizeH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</a:rPr>
              <a:t>浩瀚宇宙</a:t>
            </a:r>
          </a:p>
        </p:txBody>
      </p:sp>
      <p:sp>
        <p:nvSpPr>
          <p:cNvPr id="16" name="幻灯片编号占位符 5">
            <a:extLst>
              <a:ext uri="{FF2B5EF4-FFF2-40B4-BE49-F238E27FC236}">
                <a16:creationId xmlns:a16="http://schemas.microsoft.com/office/drawing/2014/main" id="{5B38B040-1904-DD68-47D3-0F26BD6B0C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US" altLang="zh-CN" sz="1200" b="0" i="0" u="none" strike="noStrike" kern="1200" cap="none" spc="0" normalizeH="0" baseline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zh-CN" altLang="en-US" sz="1200" b="0" i="0" u="none" strike="noStrike" kern="1200" cap="none" spc="0" normalizeH="0" baseline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F641829-F89C-90AE-1E7A-59299D3DAC99}"/>
              </a:ext>
            </a:extLst>
          </p:cNvPr>
          <p:cNvSpPr txBox="1"/>
          <p:nvPr/>
        </p:nvSpPr>
        <p:spPr>
          <a:xfrm>
            <a:off x="539308" y="2900826"/>
            <a:ext cx="44439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我们住在地球</a:t>
            </a:r>
            <a:endParaRPr lang="en-US" altLang="zh-CN"/>
          </a:p>
          <a:p>
            <a:endParaRPr lang="en-US" altLang="zh-CN"/>
          </a:p>
          <a:p>
            <a:r>
              <a:rPr lang="zh-CN" altLang="en-US"/>
              <a:t>地球到太阳的距离叫做一个</a:t>
            </a:r>
            <a:r>
              <a:rPr lang="zh-CN" altLang="en-US" b="1"/>
              <a:t>天文单位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0DEE11D-2036-9C7C-CE51-C1AA1E0A03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8835" y="963897"/>
            <a:ext cx="5036343" cy="4797187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5758506E-7CAF-67E1-2E0C-89B4E33B6E5A}"/>
              </a:ext>
            </a:extLst>
          </p:cNvPr>
          <p:cNvSpPr txBox="1"/>
          <p:nvPr/>
        </p:nvSpPr>
        <p:spPr>
          <a:xfrm>
            <a:off x="539308" y="1957078"/>
            <a:ext cx="362712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/>
              <a:t>地球</a:t>
            </a:r>
            <a:endParaRPr lang="en-US" altLang="zh-CN" sz="2800"/>
          </a:p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65773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">
            <a:extLst>
              <a:ext uri="{FF2B5EF4-FFF2-40B4-BE49-F238E27FC236}">
                <a16:creationId xmlns:a16="http://schemas.microsoft.com/office/drawing/2014/main" id="{E78514DD-3FC6-4AEF-9C9C-057CF64C8E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308" y="365125"/>
            <a:ext cx="5809527" cy="1325563"/>
          </a:xfrm>
        </p:spPr>
        <p:txBody>
          <a:bodyPr rtlCol="0"/>
          <a:lstStyle/>
          <a:p>
            <a:pPr rtl="0"/>
            <a:r>
              <a:rPr lang="zh-CN" altLang="en-US"/>
              <a:t>行星 </a:t>
            </a:r>
            <a:r>
              <a:rPr lang="en-US" altLang="zh-CN"/>
              <a:t>Planet</a:t>
            </a:r>
            <a:endParaRPr lang="zh-CN" altLang="en-US" dirty="0"/>
          </a:p>
        </p:txBody>
      </p:sp>
      <p:sp>
        <p:nvSpPr>
          <p:cNvPr id="10" name="日期占位符 3">
            <a:extLst>
              <a:ext uri="{FF2B5EF4-FFF2-40B4-BE49-F238E27FC236}">
                <a16:creationId xmlns:a16="http://schemas.microsoft.com/office/drawing/2014/main" id="{46ADB887-2529-1179-F0CD-931962F62B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i="0" u="none" strike="noStrike" kern="1200" cap="none" spc="0" normalizeH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</a:rPr>
              <a:t>2022/7/6</a:t>
            </a:r>
          </a:p>
        </p:txBody>
      </p:sp>
      <p:sp>
        <p:nvSpPr>
          <p:cNvPr id="15" name="页脚占位符 4">
            <a:extLst>
              <a:ext uri="{FF2B5EF4-FFF2-40B4-BE49-F238E27FC236}">
                <a16:creationId xmlns:a16="http://schemas.microsoft.com/office/drawing/2014/main" id="{0B3E69ED-4AA3-471D-96B2-BB8C6E39E2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u="none" strike="noStrike" kern="1200" cap="none" spc="0" normalizeH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</a:rPr>
              <a:t>浩瀚宇宙</a:t>
            </a:r>
          </a:p>
        </p:txBody>
      </p:sp>
      <p:sp>
        <p:nvSpPr>
          <p:cNvPr id="16" name="幻灯片编号占位符 5">
            <a:extLst>
              <a:ext uri="{FF2B5EF4-FFF2-40B4-BE49-F238E27FC236}">
                <a16:creationId xmlns:a16="http://schemas.microsoft.com/office/drawing/2014/main" id="{5B38B040-1904-DD68-47D3-0F26BD6B0C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US" altLang="zh-CN" sz="1200" b="0" i="0" u="none" strike="noStrike" kern="1200" cap="none" spc="0" normalizeH="0" baseline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zh-CN" altLang="en-US" sz="1200" b="0" i="0" u="none" strike="noStrike" kern="1200" cap="none" spc="0" normalizeH="0" baseline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F641829-F89C-90AE-1E7A-59299D3DAC99}"/>
              </a:ext>
            </a:extLst>
          </p:cNvPr>
          <p:cNvSpPr txBox="1"/>
          <p:nvPr/>
        </p:nvSpPr>
        <p:spPr>
          <a:xfrm>
            <a:off x="539308" y="2900826"/>
            <a:ext cx="444398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火星是类地行星</a:t>
            </a:r>
            <a:endParaRPr lang="en-US" altLang="zh-CN"/>
          </a:p>
          <a:p>
            <a:r>
              <a:rPr lang="zh-CN" altLang="en-US"/>
              <a:t>有两个卫星</a:t>
            </a:r>
            <a:endParaRPr lang="en-US" altLang="zh-CN"/>
          </a:p>
          <a:p>
            <a:endParaRPr lang="en-US" altLang="zh-CN"/>
          </a:p>
          <a:p>
            <a:r>
              <a:rPr lang="zh-CN" altLang="en-US"/>
              <a:t>火星比地球小</a:t>
            </a:r>
            <a:endParaRPr lang="en-US" altLang="zh-CN"/>
          </a:p>
          <a:p>
            <a:endParaRPr lang="en-US" altLang="zh-CN"/>
          </a:p>
          <a:p>
            <a:r>
              <a:rPr lang="zh-CN" altLang="en-US"/>
              <a:t>火星表面是红色的</a:t>
            </a:r>
            <a:endParaRPr lang="en-US" altLang="zh-CN"/>
          </a:p>
          <a:p>
            <a:r>
              <a:rPr lang="zh-CN" altLang="en-US"/>
              <a:t>因为含有氧化铁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758506E-7CAF-67E1-2E0C-89B4E33B6E5A}"/>
              </a:ext>
            </a:extLst>
          </p:cNvPr>
          <p:cNvSpPr txBox="1"/>
          <p:nvPr/>
        </p:nvSpPr>
        <p:spPr>
          <a:xfrm>
            <a:off x="539308" y="1957078"/>
            <a:ext cx="362712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/>
              <a:t>火星</a:t>
            </a:r>
            <a:endParaRPr lang="en-US" altLang="zh-CN" sz="2800"/>
          </a:p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AC6B2F2-A49E-938F-1C1D-CFA13A9DBF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6390" y="2006009"/>
            <a:ext cx="2420076" cy="242007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8312905-E71D-752B-1FA0-D46400F510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9992" y="1454331"/>
            <a:ext cx="5948751" cy="344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788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">
            <a:extLst>
              <a:ext uri="{FF2B5EF4-FFF2-40B4-BE49-F238E27FC236}">
                <a16:creationId xmlns:a16="http://schemas.microsoft.com/office/drawing/2014/main" id="{E78514DD-3FC6-4AEF-9C9C-057CF64C8E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308" y="365125"/>
            <a:ext cx="5809527" cy="1325563"/>
          </a:xfrm>
        </p:spPr>
        <p:txBody>
          <a:bodyPr rtlCol="0"/>
          <a:lstStyle/>
          <a:p>
            <a:pPr rtl="0"/>
            <a:r>
              <a:rPr lang="zh-CN" altLang="en-US"/>
              <a:t>行星 </a:t>
            </a:r>
            <a:r>
              <a:rPr lang="en-US" altLang="zh-CN"/>
              <a:t>Planet</a:t>
            </a:r>
            <a:endParaRPr lang="zh-CN" altLang="en-US" dirty="0"/>
          </a:p>
        </p:txBody>
      </p:sp>
      <p:sp>
        <p:nvSpPr>
          <p:cNvPr id="10" name="日期占位符 3">
            <a:extLst>
              <a:ext uri="{FF2B5EF4-FFF2-40B4-BE49-F238E27FC236}">
                <a16:creationId xmlns:a16="http://schemas.microsoft.com/office/drawing/2014/main" id="{46ADB887-2529-1179-F0CD-931962F62B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i="0" u="none" strike="noStrike" kern="1200" cap="none" spc="0" normalizeH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</a:rPr>
              <a:t>2022/7/6</a:t>
            </a:r>
          </a:p>
        </p:txBody>
      </p:sp>
      <p:sp>
        <p:nvSpPr>
          <p:cNvPr id="15" name="页脚占位符 4">
            <a:extLst>
              <a:ext uri="{FF2B5EF4-FFF2-40B4-BE49-F238E27FC236}">
                <a16:creationId xmlns:a16="http://schemas.microsoft.com/office/drawing/2014/main" id="{0B3E69ED-4AA3-471D-96B2-BB8C6E39E2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u="none" strike="noStrike" kern="1200" cap="none" spc="0" normalizeH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</a:rPr>
              <a:t>浩瀚宇宙</a:t>
            </a:r>
          </a:p>
        </p:txBody>
      </p:sp>
      <p:sp>
        <p:nvSpPr>
          <p:cNvPr id="16" name="幻灯片编号占位符 5">
            <a:extLst>
              <a:ext uri="{FF2B5EF4-FFF2-40B4-BE49-F238E27FC236}">
                <a16:creationId xmlns:a16="http://schemas.microsoft.com/office/drawing/2014/main" id="{5B38B040-1904-DD68-47D3-0F26BD6B0C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US" altLang="zh-CN" sz="1200" b="0" i="0" u="none" strike="noStrike" kern="1200" cap="none" spc="0" normalizeH="0" baseline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zh-CN" altLang="en-US" sz="1200" b="0" i="0" u="none" strike="noStrike" kern="1200" cap="none" spc="0" normalizeH="0" baseline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F641829-F89C-90AE-1E7A-59299D3DAC99}"/>
              </a:ext>
            </a:extLst>
          </p:cNvPr>
          <p:cNvSpPr txBox="1"/>
          <p:nvPr/>
        </p:nvSpPr>
        <p:spPr>
          <a:xfrm>
            <a:off x="539308" y="2900826"/>
            <a:ext cx="444398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木星是一个气体行星</a:t>
            </a:r>
            <a:endParaRPr lang="en-US" altLang="zh-CN"/>
          </a:p>
          <a:p>
            <a:endParaRPr lang="en-US" altLang="zh-CN"/>
          </a:p>
          <a:p>
            <a:r>
              <a:rPr lang="zh-CN" altLang="en-US"/>
              <a:t>直径是地球的</a:t>
            </a:r>
            <a:r>
              <a:rPr lang="en-US" altLang="zh-CN"/>
              <a:t>11</a:t>
            </a:r>
            <a:r>
              <a:rPr lang="zh-CN" altLang="en-US"/>
              <a:t>倍</a:t>
            </a:r>
            <a:endParaRPr lang="en-US" altLang="zh-CN"/>
          </a:p>
          <a:p>
            <a:r>
              <a:rPr lang="zh-CN" altLang="en-US"/>
              <a:t>是太阳系最大的行星</a:t>
            </a:r>
            <a:endParaRPr lang="en-US" altLang="zh-CN"/>
          </a:p>
          <a:p>
            <a:endParaRPr lang="en-US" altLang="zh-CN"/>
          </a:p>
          <a:p>
            <a:r>
              <a:rPr lang="zh-CN" altLang="en-US"/>
              <a:t>木星上有一个大红斑</a:t>
            </a:r>
            <a:endParaRPr lang="en-US" altLang="zh-CN"/>
          </a:p>
          <a:p>
            <a:r>
              <a:rPr lang="zh-CN" altLang="en-US"/>
              <a:t>大小与地球近似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758506E-7CAF-67E1-2E0C-89B4E33B6E5A}"/>
              </a:ext>
            </a:extLst>
          </p:cNvPr>
          <p:cNvSpPr txBox="1"/>
          <p:nvPr/>
        </p:nvSpPr>
        <p:spPr>
          <a:xfrm>
            <a:off x="539308" y="1957078"/>
            <a:ext cx="362712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/>
              <a:t>木星</a:t>
            </a:r>
            <a:endParaRPr lang="en-US" altLang="zh-CN" sz="2800"/>
          </a:p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F2CBC51-AD5D-F978-2DF5-C04CE380FF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4453" y="1613547"/>
            <a:ext cx="4114800" cy="3901331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86BDD646-9864-D73E-7181-2DB4207EDB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8802" y="2406437"/>
            <a:ext cx="4177308" cy="2353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1655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">
            <a:extLst>
              <a:ext uri="{FF2B5EF4-FFF2-40B4-BE49-F238E27FC236}">
                <a16:creationId xmlns:a16="http://schemas.microsoft.com/office/drawing/2014/main" id="{E78514DD-3FC6-4AEF-9C9C-057CF64C8E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308" y="365125"/>
            <a:ext cx="5809527" cy="1325563"/>
          </a:xfrm>
        </p:spPr>
        <p:txBody>
          <a:bodyPr rtlCol="0"/>
          <a:lstStyle/>
          <a:p>
            <a:pPr rtl="0"/>
            <a:r>
              <a:rPr lang="zh-CN" altLang="en-US"/>
              <a:t>行星 </a:t>
            </a:r>
            <a:r>
              <a:rPr lang="en-US" altLang="zh-CN"/>
              <a:t>Planet</a:t>
            </a:r>
            <a:endParaRPr lang="zh-CN" altLang="en-US" dirty="0"/>
          </a:p>
        </p:txBody>
      </p:sp>
      <p:sp>
        <p:nvSpPr>
          <p:cNvPr id="10" name="日期占位符 3">
            <a:extLst>
              <a:ext uri="{FF2B5EF4-FFF2-40B4-BE49-F238E27FC236}">
                <a16:creationId xmlns:a16="http://schemas.microsoft.com/office/drawing/2014/main" id="{46ADB887-2529-1179-F0CD-931962F62B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i="0" u="none" strike="noStrike" kern="1200" cap="none" spc="0" normalizeH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</a:rPr>
              <a:t>2022/7/6</a:t>
            </a:r>
          </a:p>
        </p:txBody>
      </p:sp>
      <p:sp>
        <p:nvSpPr>
          <p:cNvPr id="15" name="页脚占位符 4">
            <a:extLst>
              <a:ext uri="{FF2B5EF4-FFF2-40B4-BE49-F238E27FC236}">
                <a16:creationId xmlns:a16="http://schemas.microsoft.com/office/drawing/2014/main" id="{0B3E69ED-4AA3-471D-96B2-BB8C6E39E2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u="none" strike="noStrike" kern="1200" cap="none" spc="0" normalizeH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</a:rPr>
              <a:t>浩瀚宇宙</a:t>
            </a:r>
          </a:p>
        </p:txBody>
      </p:sp>
      <p:sp>
        <p:nvSpPr>
          <p:cNvPr id="16" name="幻灯片编号占位符 5">
            <a:extLst>
              <a:ext uri="{FF2B5EF4-FFF2-40B4-BE49-F238E27FC236}">
                <a16:creationId xmlns:a16="http://schemas.microsoft.com/office/drawing/2014/main" id="{5B38B040-1904-DD68-47D3-0F26BD6B0C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US" altLang="zh-CN" sz="1200" b="0" i="0" u="none" strike="noStrike" kern="1200" cap="none" spc="0" normalizeH="0" baseline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zh-CN" altLang="en-US" sz="1200" b="0" i="0" u="none" strike="noStrike" kern="1200" cap="none" spc="0" normalizeH="0" baseline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F641829-F89C-90AE-1E7A-59299D3DAC99}"/>
              </a:ext>
            </a:extLst>
          </p:cNvPr>
          <p:cNvSpPr txBox="1"/>
          <p:nvPr/>
        </p:nvSpPr>
        <p:spPr>
          <a:xfrm>
            <a:off x="539308" y="2900826"/>
            <a:ext cx="444398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土星是气体行星，是类木行星</a:t>
            </a:r>
            <a:endParaRPr lang="en-US" altLang="zh-CN"/>
          </a:p>
          <a:p>
            <a:endParaRPr lang="en-US" altLang="zh-CN"/>
          </a:p>
          <a:p>
            <a:r>
              <a:rPr lang="zh-CN" altLang="en-US"/>
              <a:t>有一个大「光环」</a:t>
            </a:r>
            <a:endParaRPr lang="en-US" altLang="zh-CN"/>
          </a:p>
          <a:p>
            <a:endParaRPr lang="en-US" altLang="zh-CN"/>
          </a:p>
          <a:p>
            <a:r>
              <a:rPr lang="zh-CN" altLang="en-US"/>
              <a:t>只比木星小</a:t>
            </a:r>
            <a:endParaRPr lang="en-US" altLang="zh-CN"/>
          </a:p>
          <a:p>
            <a:endParaRPr lang="en-US" altLang="zh-CN" b="1"/>
          </a:p>
          <a:p>
            <a:endParaRPr lang="zh-CN" altLang="en-US" b="1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758506E-7CAF-67E1-2E0C-89B4E33B6E5A}"/>
              </a:ext>
            </a:extLst>
          </p:cNvPr>
          <p:cNvSpPr txBox="1"/>
          <p:nvPr/>
        </p:nvSpPr>
        <p:spPr>
          <a:xfrm>
            <a:off x="539308" y="1957078"/>
            <a:ext cx="362712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/>
              <a:t>土星</a:t>
            </a:r>
            <a:endParaRPr lang="en-US" altLang="zh-CN" sz="2800"/>
          </a:p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4C874B5-383D-BB1D-603B-07DE7D09F5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6428" y="2245281"/>
            <a:ext cx="4604231" cy="259864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5483129-9A41-72A3-93AC-F2CD93AB98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56769" y="2357187"/>
            <a:ext cx="2882033" cy="234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6630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">
            <a:extLst>
              <a:ext uri="{FF2B5EF4-FFF2-40B4-BE49-F238E27FC236}">
                <a16:creationId xmlns:a16="http://schemas.microsoft.com/office/drawing/2014/main" id="{E78514DD-3FC6-4AEF-9C9C-057CF64C8E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308" y="365125"/>
            <a:ext cx="5809527" cy="1325563"/>
          </a:xfrm>
        </p:spPr>
        <p:txBody>
          <a:bodyPr rtlCol="0"/>
          <a:lstStyle/>
          <a:p>
            <a:pPr rtl="0"/>
            <a:r>
              <a:rPr lang="zh-CN" altLang="en-US"/>
              <a:t>行星 </a:t>
            </a:r>
            <a:r>
              <a:rPr lang="en-US" altLang="zh-CN"/>
              <a:t>Planet</a:t>
            </a:r>
            <a:endParaRPr lang="zh-CN" altLang="en-US" dirty="0"/>
          </a:p>
        </p:txBody>
      </p:sp>
      <p:sp>
        <p:nvSpPr>
          <p:cNvPr id="10" name="日期占位符 3">
            <a:extLst>
              <a:ext uri="{FF2B5EF4-FFF2-40B4-BE49-F238E27FC236}">
                <a16:creationId xmlns:a16="http://schemas.microsoft.com/office/drawing/2014/main" id="{46ADB887-2529-1179-F0CD-931962F62B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i="0" u="none" strike="noStrike" kern="1200" cap="none" spc="0" normalizeH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</a:rPr>
              <a:t>2022/7/6</a:t>
            </a:r>
          </a:p>
        </p:txBody>
      </p:sp>
      <p:sp>
        <p:nvSpPr>
          <p:cNvPr id="15" name="页脚占位符 4">
            <a:extLst>
              <a:ext uri="{FF2B5EF4-FFF2-40B4-BE49-F238E27FC236}">
                <a16:creationId xmlns:a16="http://schemas.microsoft.com/office/drawing/2014/main" id="{0B3E69ED-4AA3-471D-96B2-BB8C6E39E2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u="none" strike="noStrike" kern="1200" cap="none" spc="0" normalizeH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</a:rPr>
              <a:t>浩瀚宇宙</a:t>
            </a:r>
          </a:p>
        </p:txBody>
      </p:sp>
      <p:sp>
        <p:nvSpPr>
          <p:cNvPr id="16" name="幻灯片编号占位符 5">
            <a:extLst>
              <a:ext uri="{FF2B5EF4-FFF2-40B4-BE49-F238E27FC236}">
                <a16:creationId xmlns:a16="http://schemas.microsoft.com/office/drawing/2014/main" id="{5B38B040-1904-DD68-47D3-0F26BD6B0C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US" altLang="zh-CN" sz="1200" b="0" i="0" u="none" strike="noStrike" kern="1200" cap="none" spc="0" normalizeH="0" baseline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zh-CN" altLang="en-US" sz="1200" b="0" i="0" u="none" strike="noStrike" kern="1200" cap="none" spc="0" normalizeH="0" baseline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F641829-F89C-90AE-1E7A-59299D3DAC99}"/>
              </a:ext>
            </a:extLst>
          </p:cNvPr>
          <p:cNvSpPr txBox="1"/>
          <p:nvPr/>
        </p:nvSpPr>
        <p:spPr>
          <a:xfrm>
            <a:off x="539308" y="2900826"/>
            <a:ext cx="44439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天王星是气体行星，是类木行星</a:t>
            </a:r>
            <a:endParaRPr lang="en-US" altLang="zh-CN"/>
          </a:p>
          <a:p>
            <a:endParaRPr lang="en-US" altLang="zh-CN"/>
          </a:p>
          <a:p>
            <a:r>
              <a:rPr lang="zh-CN" altLang="en-US"/>
              <a:t>大小在太阳系中排名第三</a:t>
            </a:r>
            <a:endParaRPr lang="en-US" altLang="zh-CN" b="1"/>
          </a:p>
          <a:p>
            <a:endParaRPr lang="zh-CN" altLang="en-US" b="1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758506E-7CAF-67E1-2E0C-89B4E33B6E5A}"/>
              </a:ext>
            </a:extLst>
          </p:cNvPr>
          <p:cNvSpPr txBox="1"/>
          <p:nvPr/>
        </p:nvSpPr>
        <p:spPr>
          <a:xfrm>
            <a:off x="539308" y="1957078"/>
            <a:ext cx="362712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/>
              <a:t>天王星</a:t>
            </a:r>
            <a:endParaRPr lang="en-US" altLang="zh-CN" sz="2800"/>
          </a:p>
          <a:p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62120A4B-7FCD-639E-1554-5A6AE829E4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9805" y="1117092"/>
            <a:ext cx="6491538" cy="4623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5249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">
            <a:extLst>
              <a:ext uri="{FF2B5EF4-FFF2-40B4-BE49-F238E27FC236}">
                <a16:creationId xmlns:a16="http://schemas.microsoft.com/office/drawing/2014/main" id="{E78514DD-3FC6-4AEF-9C9C-057CF64C8E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308" y="365125"/>
            <a:ext cx="5809527" cy="1325563"/>
          </a:xfrm>
        </p:spPr>
        <p:txBody>
          <a:bodyPr rtlCol="0"/>
          <a:lstStyle/>
          <a:p>
            <a:pPr rtl="0"/>
            <a:r>
              <a:rPr lang="zh-CN" altLang="en-US"/>
              <a:t>行星 </a:t>
            </a:r>
            <a:r>
              <a:rPr lang="en-US" altLang="zh-CN"/>
              <a:t>Planet</a:t>
            </a:r>
            <a:endParaRPr lang="zh-CN" altLang="en-US" dirty="0"/>
          </a:p>
        </p:txBody>
      </p:sp>
      <p:sp>
        <p:nvSpPr>
          <p:cNvPr id="10" name="日期占位符 3">
            <a:extLst>
              <a:ext uri="{FF2B5EF4-FFF2-40B4-BE49-F238E27FC236}">
                <a16:creationId xmlns:a16="http://schemas.microsoft.com/office/drawing/2014/main" id="{46ADB887-2529-1179-F0CD-931962F62B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i="0" u="none" strike="noStrike" kern="1200" cap="none" spc="0" normalizeH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</a:rPr>
              <a:t>2022/7/6</a:t>
            </a:r>
          </a:p>
        </p:txBody>
      </p:sp>
      <p:sp>
        <p:nvSpPr>
          <p:cNvPr id="15" name="页脚占位符 4">
            <a:extLst>
              <a:ext uri="{FF2B5EF4-FFF2-40B4-BE49-F238E27FC236}">
                <a16:creationId xmlns:a16="http://schemas.microsoft.com/office/drawing/2014/main" id="{0B3E69ED-4AA3-471D-96B2-BB8C6E39E2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u="none" strike="noStrike" kern="1200" cap="none" spc="0" normalizeH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</a:rPr>
              <a:t>浩瀚宇宙</a:t>
            </a:r>
          </a:p>
        </p:txBody>
      </p:sp>
      <p:sp>
        <p:nvSpPr>
          <p:cNvPr id="16" name="幻灯片编号占位符 5">
            <a:extLst>
              <a:ext uri="{FF2B5EF4-FFF2-40B4-BE49-F238E27FC236}">
                <a16:creationId xmlns:a16="http://schemas.microsoft.com/office/drawing/2014/main" id="{5B38B040-1904-DD68-47D3-0F26BD6B0C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US" altLang="zh-CN" sz="1200" b="0" i="0" u="none" strike="noStrike" kern="1200" cap="none" spc="0" normalizeH="0" baseline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zh-CN" altLang="en-US" sz="1200" b="0" i="0" u="none" strike="noStrike" kern="1200" cap="none" spc="0" normalizeH="0" baseline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F641829-F89C-90AE-1E7A-59299D3DAC99}"/>
              </a:ext>
            </a:extLst>
          </p:cNvPr>
          <p:cNvSpPr txBox="1"/>
          <p:nvPr/>
        </p:nvSpPr>
        <p:spPr>
          <a:xfrm>
            <a:off x="539308" y="2900826"/>
            <a:ext cx="44439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海王星也是气体行星，是类木行星</a:t>
            </a:r>
            <a:endParaRPr lang="en-US" altLang="zh-CN"/>
          </a:p>
          <a:p>
            <a:endParaRPr lang="en-US" altLang="zh-CN"/>
          </a:p>
          <a:p>
            <a:r>
              <a:rPr lang="zh-CN" altLang="en-US"/>
              <a:t>大小在太阳系中排名第四</a:t>
            </a:r>
            <a:endParaRPr lang="en-US" altLang="zh-CN" b="1"/>
          </a:p>
          <a:p>
            <a:endParaRPr lang="zh-CN" altLang="en-US" b="1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758506E-7CAF-67E1-2E0C-89B4E33B6E5A}"/>
              </a:ext>
            </a:extLst>
          </p:cNvPr>
          <p:cNvSpPr txBox="1"/>
          <p:nvPr/>
        </p:nvSpPr>
        <p:spPr>
          <a:xfrm>
            <a:off x="539308" y="1957078"/>
            <a:ext cx="362712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/>
              <a:t>海王星</a:t>
            </a:r>
            <a:endParaRPr lang="en-US" altLang="zh-CN" sz="2800"/>
          </a:p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65BE32C-4134-C348-9B81-C4E18A2BDF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9934" y="1352954"/>
            <a:ext cx="6066932" cy="4296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2003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FC037F-9B04-45A9-8AE6-A85178849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>
                <a:solidFill>
                  <a:srgbClr val="FFFFFF"/>
                </a:solidFill>
              </a:rPr>
              <a:t>认识太阳系</a:t>
            </a:r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F49FB76-25BA-4481-B88D-DCB748E166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>
              <a:solidFill>
                <a:srgbClr val="FFFFFF"/>
              </a:solidFill>
            </a:endParaRPr>
          </a:p>
          <a:p>
            <a:pPr rtl="0"/>
            <a:r>
              <a:rPr lang="zh-CN" altLang="en-US"/>
              <a:t>卫星</a:t>
            </a:r>
          </a:p>
        </p:txBody>
      </p:sp>
    </p:spTree>
    <p:extLst>
      <p:ext uri="{BB962C8B-B14F-4D97-AF65-F5344CB8AC3E}">
        <p14:creationId xmlns:p14="http://schemas.microsoft.com/office/powerpoint/2010/main" val="4411603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36E49C-11A0-4C95-8A6E-FC7E9C57C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>
                <a:solidFill>
                  <a:srgbClr val="FFFFFF"/>
                </a:solidFill>
              </a:rPr>
              <a:t>目录</a:t>
            </a:r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69C3FD2-AF88-4EF1-AFB7-5D31BD5AA0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marL="0" indent="0" rtl="0">
              <a:buNone/>
            </a:pPr>
            <a:r>
              <a:rPr lang="en-US" altLang="zh-CN"/>
              <a:t>1. </a:t>
            </a:r>
            <a:r>
              <a:rPr lang="zh-CN" altLang="en-US"/>
              <a:t>我们在哪</a:t>
            </a:r>
            <a:endParaRPr lang="en-US" altLang="zh-CN"/>
          </a:p>
          <a:p>
            <a:pPr marL="0" indent="0" rtl="0">
              <a:buNone/>
            </a:pPr>
            <a:r>
              <a:rPr lang="en-US" altLang="zh-CN"/>
              <a:t>2. </a:t>
            </a:r>
            <a:r>
              <a:rPr lang="zh-CN" altLang="en-US"/>
              <a:t>认识太阳系</a:t>
            </a:r>
          </a:p>
          <a:p>
            <a:pPr marL="0" indent="0" rtl="0">
              <a:buNone/>
            </a:pPr>
            <a:r>
              <a:rPr lang="en-US" altLang="zh-CN"/>
              <a:t>3. </a:t>
            </a:r>
            <a:r>
              <a:rPr lang="zh-CN" altLang="en-US"/>
              <a:t>问答题</a:t>
            </a:r>
            <a:endParaRPr lang="en-US" altLang="zh-CN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8C8B647-084C-492D-A242-148BEA5B68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i="0" u="none" strike="noStrike" kern="1200" cap="none" spc="0" normalizeH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</a:rPr>
              <a:t>2022/7/6</a:t>
            </a: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4A2B84E-2163-44C1-99D0-6F162AEA82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u="none" strike="noStrike" kern="1200" cap="none" spc="0" normalizeH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</a:rPr>
              <a:t>浩瀚宇宙</a:t>
            </a:r>
          </a:p>
        </p:txBody>
      </p:sp>
      <p:sp>
        <p:nvSpPr>
          <p:cNvPr id="6" name="幻灯片编号占位符 5">
            <a:extLst>
              <a:ext uri="{FF2B5EF4-FFF2-40B4-BE49-F238E27FC236}">
                <a16:creationId xmlns:a16="http://schemas.microsoft.com/office/drawing/2014/main" id="{88AB1A36-2D6E-4392-AAA4-996FFE032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US" altLang="zh-CN" sz="1200" b="0" i="0" u="none" strike="noStrike" kern="1200" cap="none" spc="0" normalizeH="0" baseline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zh-CN" altLang="en-US" sz="1200" b="0" i="0" u="none" strike="noStrike" kern="1200" cap="none" spc="0" normalizeH="0" baseline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551602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">
            <a:extLst>
              <a:ext uri="{FF2B5EF4-FFF2-40B4-BE49-F238E27FC236}">
                <a16:creationId xmlns:a16="http://schemas.microsoft.com/office/drawing/2014/main" id="{E78514DD-3FC6-4AEF-9C9C-057CF64C8E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308" y="365125"/>
            <a:ext cx="5809527" cy="1325563"/>
          </a:xfrm>
        </p:spPr>
        <p:txBody>
          <a:bodyPr rtlCol="0"/>
          <a:lstStyle/>
          <a:p>
            <a:pPr rtl="0"/>
            <a:r>
              <a:rPr lang="zh-CN" altLang="en-US"/>
              <a:t>卫星 </a:t>
            </a:r>
            <a:r>
              <a:rPr lang="en-US" altLang="zh-CN"/>
              <a:t>Satellite</a:t>
            </a:r>
            <a:endParaRPr lang="zh-CN" altLang="en-US" dirty="0"/>
          </a:p>
        </p:txBody>
      </p:sp>
      <p:sp>
        <p:nvSpPr>
          <p:cNvPr id="10" name="日期占位符 3">
            <a:extLst>
              <a:ext uri="{FF2B5EF4-FFF2-40B4-BE49-F238E27FC236}">
                <a16:creationId xmlns:a16="http://schemas.microsoft.com/office/drawing/2014/main" id="{46ADB887-2529-1179-F0CD-931962F62B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i="0" u="none" strike="noStrike" kern="1200" cap="none" spc="0" normalizeH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</a:rPr>
              <a:t>2022/7/6</a:t>
            </a:r>
          </a:p>
        </p:txBody>
      </p:sp>
      <p:sp>
        <p:nvSpPr>
          <p:cNvPr id="15" name="页脚占位符 4">
            <a:extLst>
              <a:ext uri="{FF2B5EF4-FFF2-40B4-BE49-F238E27FC236}">
                <a16:creationId xmlns:a16="http://schemas.microsoft.com/office/drawing/2014/main" id="{0B3E69ED-4AA3-471D-96B2-BB8C6E39E2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u="none" strike="noStrike" kern="1200" cap="none" spc="0" normalizeH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</a:rPr>
              <a:t>浩瀚宇宙</a:t>
            </a:r>
          </a:p>
        </p:txBody>
      </p:sp>
      <p:sp>
        <p:nvSpPr>
          <p:cNvPr id="16" name="幻灯片编号占位符 5">
            <a:extLst>
              <a:ext uri="{FF2B5EF4-FFF2-40B4-BE49-F238E27FC236}">
                <a16:creationId xmlns:a16="http://schemas.microsoft.com/office/drawing/2014/main" id="{5B38B040-1904-DD68-47D3-0F26BD6B0C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US" altLang="zh-CN" sz="1200" b="0" i="0" u="none" strike="noStrike" kern="1200" cap="none" spc="0" normalizeH="0" baseline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zh-CN" altLang="en-US" sz="1200" b="0" i="0" u="none" strike="noStrike" kern="1200" cap="none" spc="0" normalizeH="0" baseline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53D01D5-9BC6-B864-0FBB-01C24B9D55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776246"/>
            <a:ext cx="5345839" cy="513481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D4EC5C42-79C0-F9A5-F323-B9DB0358B7BD}"/>
              </a:ext>
            </a:extLst>
          </p:cNvPr>
          <p:cNvSpPr txBox="1"/>
          <p:nvPr/>
        </p:nvSpPr>
        <p:spPr>
          <a:xfrm>
            <a:off x="676636" y="2111589"/>
            <a:ext cx="58095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卫星绕着行星转</a:t>
            </a:r>
            <a:endParaRPr lang="en-US" altLang="zh-CN"/>
          </a:p>
          <a:p>
            <a:endParaRPr lang="en-US" altLang="zh-CN"/>
          </a:p>
          <a:p>
            <a:r>
              <a:rPr lang="zh-CN" altLang="en-US"/>
              <a:t>月球是地球的</a:t>
            </a:r>
            <a:r>
              <a:rPr lang="zh-CN" altLang="en-US" b="1"/>
              <a:t>卫星</a:t>
            </a:r>
          </a:p>
        </p:txBody>
      </p:sp>
    </p:spTree>
    <p:extLst>
      <p:ext uri="{BB962C8B-B14F-4D97-AF65-F5344CB8AC3E}">
        <p14:creationId xmlns:p14="http://schemas.microsoft.com/office/powerpoint/2010/main" val="23364327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">
            <a:extLst>
              <a:ext uri="{FF2B5EF4-FFF2-40B4-BE49-F238E27FC236}">
                <a16:creationId xmlns:a16="http://schemas.microsoft.com/office/drawing/2014/main" id="{E78514DD-3FC6-4AEF-9C9C-057CF64C8E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308" y="365125"/>
            <a:ext cx="5809527" cy="1325563"/>
          </a:xfrm>
        </p:spPr>
        <p:txBody>
          <a:bodyPr rtlCol="0"/>
          <a:lstStyle/>
          <a:p>
            <a:pPr rtl="0"/>
            <a:r>
              <a:rPr lang="zh-CN" altLang="en-US"/>
              <a:t>卫星 </a:t>
            </a:r>
            <a:r>
              <a:rPr lang="en-US" altLang="zh-CN"/>
              <a:t>Satellite</a:t>
            </a:r>
            <a:endParaRPr lang="zh-CN" altLang="en-US" dirty="0"/>
          </a:p>
        </p:txBody>
      </p:sp>
      <p:sp>
        <p:nvSpPr>
          <p:cNvPr id="10" name="日期占位符 3">
            <a:extLst>
              <a:ext uri="{FF2B5EF4-FFF2-40B4-BE49-F238E27FC236}">
                <a16:creationId xmlns:a16="http://schemas.microsoft.com/office/drawing/2014/main" id="{46ADB887-2529-1179-F0CD-931962F62B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i="0" u="none" strike="noStrike" kern="1200" cap="none" spc="0" normalizeH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</a:rPr>
              <a:t>2022/7/6</a:t>
            </a:r>
          </a:p>
        </p:txBody>
      </p:sp>
      <p:sp>
        <p:nvSpPr>
          <p:cNvPr id="15" name="页脚占位符 4">
            <a:extLst>
              <a:ext uri="{FF2B5EF4-FFF2-40B4-BE49-F238E27FC236}">
                <a16:creationId xmlns:a16="http://schemas.microsoft.com/office/drawing/2014/main" id="{0B3E69ED-4AA3-471D-96B2-BB8C6E39E2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u="none" strike="noStrike" kern="1200" cap="none" spc="0" normalizeH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</a:rPr>
              <a:t>浩瀚宇宙</a:t>
            </a:r>
          </a:p>
        </p:txBody>
      </p:sp>
      <p:sp>
        <p:nvSpPr>
          <p:cNvPr id="16" name="幻灯片编号占位符 5">
            <a:extLst>
              <a:ext uri="{FF2B5EF4-FFF2-40B4-BE49-F238E27FC236}">
                <a16:creationId xmlns:a16="http://schemas.microsoft.com/office/drawing/2014/main" id="{5B38B040-1904-DD68-47D3-0F26BD6B0C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US" altLang="zh-CN" sz="1200" b="0" i="0" u="none" strike="noStrike" kern="1200" cap="none" spc="0" normalizeH="0" baseline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zh-CN" altLang="en-US" sz="1200" b="0" i="0" u="none" strike="noStrike" kern="1200" cap="none" spc="0" normalizeH="0" baseline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4EC5C42-79C0-F9A5-F323-B9DB0358B7BD}"/>
              </a:ext>
            </a:extLst>
          </p:cNvPr>
          <p:cNvSpPr txBox="1"/>
          <p:nvPr/>
        </p:nvSpPr>
        <p:spPr>
          <a:xfrm>
            <a:off x="539307" y="1613458"/>
            <a:ext cx="5809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太阳系的八大行星中，只有</a:t>
            </a:r>
            <a:r>
              <a:rPr lang="zh-CN" altLang="en-US" b="1"/>
              <a:t>水星</a:t>
            </a:r>
            <a:r>
              <a:rPr lang="zh-CN" altLang="en-US"/>
              <a:t>和</a:t>
            </a:r>
            <a:r>
              <a:rPr lang="zh-CN" altLang="en-US" b="1"/>
              <a:t>金星</a:t>
            </a:r>
            <a:r>
              <a:rPr lang="zh-CN" altLang="en-US"/>
              <a:t>没有卫星</a:t>
            </a:r>
            <a:endParaRPr lang="zh-CN" altLang="en-US" b="1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E4806D0-A0DF-6919-6545-9ED6E7DDEB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0983" y="2162968"/>
            <a:ext cx="3489000" cy="3429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F901720-ABA0-85B0-6EF9-BB661C2CEA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2280" y="2162968"/>
            <a:ext cx="3429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6266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FC037F-9B04-45A9-8AE6-A85178849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>
                <a:solidFill>
                  <a:srgbClr val="FFFFFF"/>
                </a:solidFill>
              </a:rPr>
              <a:t>认识太阳系</a:t>
            </a:r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F49FB76-25BA-4481-B88D-DCB748E166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>
              <a:solidFill>
                <a:srgbClr val="FFFFFF"/>
              </a:solidFill>
            </a:endParaRPr>
          </a:p>
          <a:p>
            <a:pPr rtl="0"/>
            <a:r>
              <a:rPr lang="zh-CN" altLang="en-US"/>
              <a:t>太阳系的位置</a:t>
            </a:r>
          </a:p>
        </p:txBody>
      </p:sp>
    </p:spTree>
    <p:extLst>
      <p:ext uri="{BB962C8B-B14F-4D97-AF65-F5344CB8AC3E}">
        <p14:creationId xmlns:p14="http://schemas.microsoft.com/office/powerpoint/2010/main" val="15891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1">
            <a:extLst>
              <a:ext uri="{FF2B5EF4-FFF2-40B4-BE49-F238E27FC236}">
                <a16:creationId xmlns:a16="http://schemas.microsoft.com/office/drawing/2014/main" id="{78260B10-25FE-445D-A9FD-06B618F1B9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/>
              <a:t>太阳系的位置</a:t>
            </a:r>
          </a:p>
        </p:txBody>
      </p:sp>
      <p:sp>
        <p:nvSpPr>
          <p:cNvPr id="10" name="日期占位符 3">
            <a:extLst>
              <a:ext uri="{FF2B5EF4-FFF2-40B4-BE49-F238E27FC236}">
                <a16:creationId xmlns:a16="http://schemas.microsoft.com/office/drawing/2014/main" id="{B8B7CA60-B360-6149-8344-A364F9180C4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i="0" u="none" strike="noStrike" kern="1200" cap="none" spc="0" normalizeH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</a:rPr>
              <a:t>2022/7/6</a:t>
            </a:r>
          </a:p>
        </p:txBody>
      </p:sp>
      <p:sp>
        <p:nvSpPr>
          <p:cNvPr id="11" name="页脚占位符 4">
            <a:extLst>
              <a:ext uri="{FF2B5EF4-FFF2-40B4-BE49-F238E27FC236}">
                <a16:creationId xmlns:a16="http://schemas.microsoft.com/office/drawing/2014/main" id="{D393C2D5-692D-6D3B-0955-6B7D6786FB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u="none" strike="noStrike" kern="1200" cap="none" spc="0" normalizeH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</a:rPr>
              <a:t>浩瀚宇宙</a:t>
            </a:r>
          </a:p>
        </p:txBody>
      </p:sp>
      <p:sp>
        <p:nvSpPr>
          <p:cNvPr id="15" name="幻灯片编号占位符 5">
            <a:extLst>
              <a:ext uri="{FF2B5EF4-FFF2-40B4-BE49-F238E27FC236}">
                <a16:creationId xmlns:a16="http://schemas.microsoft.com/office/drawing/2014/main" id="{64EB455B-E689-EDA0-1EDD-43318DF5A1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US" altLang="zh-CN" sz="1200" b="0" i="0" u="none" strike="noStrike" kern="1200" cap="none" spc="0" normalizeH="0" baseline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zh-CN" altLang="en-US" sz="1200" b="0" i="0" u="none" strike="noStrike" kern="1200" cap="none" spc="0" normalizeH="0" baseline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DCDA2F1-265E-DFB7-69CE-9FCB15AD06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5906" y="752226"/>
            <a:ext cx="4403488" cy="550436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6C960399-2C88-FCC9-83C3-84D6436C053F}"/>
              </a:ext>
            </a:extLst>
          </p:cNvPr>
          <p:cNvSpPr txBox="1"/>
          <p:nvPr/>
        </p:nvSpPr>
        <p:spPr>
          <a:xfrm>
            <a:off x="539496" y="1865858"/>
            <a:ext cx="4528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太阳系在</a:t>
            </a:r>
            <a:r>
              <a:rPr lang="zh-CN" altLang="en-US" b="1"/>
              <a:t>银河系</a:t>
            </a:r>
            <a:r>
              <a:rPr lang="zh-CN" altLang="en-US"/>
              <a:t>中</a:t>
            </a:r>
          </a:p>
        </p:txBody>
      </p:sp>
      <p:sp>
        <p:nvSpPr>
          <p:cNvPr id="16" name="箭头: 右 15">
            <a:extLst>
              <a:ext uri="{FF2B5EF4-FFF2-40B4-BE49-F238E27FC236}">
                <a16:creationId xmlns:a16="http://schemas.microsoft.com/office/drawing/2014/main" id="{BEA8BD9A-951F-EC03-4E48-57D64934019D}"/>
              </a:ext>
            </a:extLst>
          </p:cNvPr>
          <p:cNvSpPr/>
          <p:nvPr/>
        </p:nvSpPr>
        <p:spPr>
          <a:xfrm rot="1653390">
            <a:off x="6679472" y="3741205"/>
            <a:ext cx="2011680" cy="5646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79506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1">
            <a:extLst>
              <a:ext uri="{FF2B5EF4-FFF2-40B4-BE49-F238E27FC236}">
                <a16:creationId xmlns:a16="http://schemas.microsoft.com/office/drawing/2014/main" id="{78260B10-25FE-445D-A9FD-06B618F1B9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/>
              <a:t>问答题 </a:t>
            </a:r>
            <a:r>
              <a:rPr lang="en-US" altLang="zh-CN"/>
              <a:t>1</a:t>
            </a:r>
            <a:endParaRPr lang="zh-CN" altLang="en-US"/>
          </a:p>
        </p:txBody>
      </p:sp>
      <p:sp>
        <p:nvSpPr>
          <p:cNvPr id="10" name="日期占位符 3">
            <a:extLst>
              <a:ext uri="{FF2B5EF4-FFF2-40B4-BE49-F238E27FC236}">
                <a16:creationId xmlns:a16="http://schemas.microsoft.com/office/drawing/2014/main" id="{B8B7CA60-B360-6149-8344-A364F9180C4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i="0" u="none" strike="noStrike" kern="1200" cap="none" spc="0" normalizeH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</a:rPr>
              <a:t>2022/7/6</a:t>
            </a:r>
          </a:p>
        </p:txBody>
      </p:sp>
      <p:sp>
        <p:nvSpPr>
          <p:cNvPr id="11" name="页脚占位符 4">
            <a:extLst>
              <a:ext uri="{FF2B5EF4-FFF2-40B4-BE49-F238E27FC236}">
                <a16:creationId xmlns:a16="http://schemas.microsoft.com/office/drawing/2014/main" id="{D393C2D5-692D-6D3B-0955-6B7D6786FB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u="none" strike="noStrike" kern="1200" cap="none" spc="0" normalizeH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</a:rPr>
              <a:t>浩瀚宇宙</a:t>
            </a:r>
          </a:p>
        </p:txBody>
      </p:sp>
      <p:sp>
        <p:nvSpPr>
          <p:cNvPr id="15" name="幻灯片编号占位符 5">
            <a:extLst>
              <a:ext uri="{FF2B5EF4-FFF2-40B4-BE49-F238E27FC236}">
                <a16:creationId xmlns:a16="http://schemas.microsoft.com/office/drawing/2014/main" id="{64EB455B-E689-EDA0-1EDD-43318DF5A1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US" altLang="zh-CN" sz="1200" b="0" i="0" u="none" strike="noStrike" kern="1200" cap="none" spc="0" normalizeH="0" baseline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zh-CN" altLang="en-US" sz="1200" b="0" i="0" u="none" strike="noStrike" kern="1200" cap="none" spc="0" normalizeH="0" baseline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C960399-2C88-FCC9-83C3-84D6436C053F}"/>
              </a:ext>
            </a:extLst>
          </p:cNvPr>
          <p:cNvSpPr txBox="1"/>
          <p:nvPr/>
        </p:nvSpPr>
        <p:spPr>
          <a:xfrm>
            <a:off x="539496" y="1865858"/>
            <a:ext cx="103897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/>
              <a:t>一个天文单位指的是（）</a:t>
            </a:r>
            <a:endParaRPr lang="en-US" altLang="zh-CN" sz="2400"/>
          </a:p>
          <a:p>
            <a:endParaRPr lang="en-US" altLang="zh-CN" sz="2400"/>
          </a:p>
          <a:p>
            <a:pPr marL="457200" indent="-457200">
              <a:buAutoNum type="alphaUcPeriod"/>
            </a:pPr>
            <a:r>
              <a:rPr lang="zh-CN" altLang="en-US" sz="2400"/>
              <a:t>地球到月亮的距离</a:t>
            </a:r>
            <a:r>
              <a:rPr lang="en-US" altLang="zh-CN" sz="2400"/>
              <a:t>	B.</a:t>
            </a:r>
            <a:r>
              <a:rPr lang="zh-CN" altLang="en-US" sz="2400"/>
              <a:t> 地球到太阳的距离</a:t>
            </a:r>
            <a:r>
              <a:rPr lang="en-US" altLang="zh-CN" sz="2400"/>
              <a:t>	</a:t>
            </a:r>
          </a:p>
          <a:p>
            <a:r>
              <a:rPr lang="en-US" altLang="zh-CN" sz="2400"/>
              <a:t>C. </a:t>
            </a:r>
            <a:r>
              <a:rPr lang="zh-CN" altLang="en-US" sz="2400"/>
              <a:t>水星的太阳的距离</a:t>
            </a:r>
            <a:r>
              <a:rPr lang="en-US" altLang="zh-CN" sz="2400"/>
              <a:t>	D.</a:t>
            </a:r>
            <a:r>
              <a:rPr lang="zh-CN" altLang="en-US" sz="2400"/>
              <a:t> 太阳的直径</a:t>
            </a:r>
          </a:p>
        </p:txBody>
      </p:sp>
      <p:pic>
        <p:nvPicPr>
          <p:cNvPr id="3" name="图形 2" descr="复选标记 纯色填充">
            <a:extLst>
              <a:ext uri="{FF2B5EF4-FFF2-40B4-BE49-F238E27FC236}">
                <a16:creationId xmlns:a16="http://schemas.microsoft.com/office/drawing/2014/main" id="{31538B0C-87F9-9DDC-1AFE-15D834C3C1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53988" y="2471057"/>
            <a:ext cx="587829" cy="587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392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1">
            <a:extLst>
              <a:ext uri="{FF2B5EF4-FFF2-40B4-BE49-F238E27FC236}">
                <a16:creationId xmlns:a16="http://schemas.microsoft.com/office/drawing/2014/main" id="{78260B10-25FE-445D-A9FD-06B618F1B9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/>
              <a:t>问答题 </a:t>
            </a:r>
            <a:r>
              <a:rPr lang="en-US" altLang="zh-CN"/>
              <a:t>2</a:t>
            </a:r>
            <a:r>
              <a:rPr lang="zh-CN" altLang="en-US"/>
              <a:t> </a:t>
            </a:r>
          </a:p>
        </p:txBody>
      </p:sp>
      <p:sp>
        <p:nvSpPr>
          <p:cNvPr id="10" name="日期占位符 3">
            <a:extLst>
              <a:ext uri="{FF2B5EF4-FFF2-40B4-BE49-F238E27FC236}">
                <a16:creationId xmlns:a16="http://schemas.microsoft.com/office/drawing/2014/main" id="{B8B7CA60-B360-6149-8344-A364F9180C4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i="0" u="none" strike="noStrike" kern="1200" cap="none" spc="0" normalizeH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</a:rPr>
              <a:t>2022/7/6</a:t>
            </a:r>
          </a:p>
        </p:txBody>
      </p:sp>
      <p:sp>
        <p:nvSpPr>
          <p:cNvPr id="11" name="页脚占位符 4">
            <a:extLst>
              <a:ext uri="{FF2B5EF4-FFF2-40B4-BE49-F238E27FC236}">
                <a16:creationId xmlns:a16="http://schemas.microsoft.com/office/drawing/2014/main" id="{D393C2D5-692D-6D3B-0955-6B7D6786FB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u="none" strike="noStrike" kern="1200" cap="none" spc="0" normalizeH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</a:rPr>
              <a:t>浩瀚宇宙</a:t>
            </a:r>
          </a:p>
        </p:txBody>
      </p:sp>
      <p:sp>
        <p:nvSpPr>
          <p:cNvPr id="15" name="幻灯片编号占位符 5">
            <a:extLst>
              <a:ext uri="{FF2B5EF4-FFF2-40B4-BE49-F238E27FC236}">
                <a16:creationId xmlns:a16="http://schemas.microsoft.com/office/drawing/2014/main" id="{64EB455B-E689-EDA0-1EDD-43318DF5A1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US" altLang="zh-CN" sz="1200" b="0" i="0" u="none" strike="noStrike" kern="1200" cap="none" spc="0" normalizeH="0" baseline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zh-CN" altLang="en-US" sz="1200" b="0" i="0" u="none" strike="noStrike" kern="1200" cap="none" spc="0" normalizeH="0" baseline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C960399-2C88-FCC9-83C3-84D6436C053F}"/>
              </a:ext>
            </a:extLst>
          </p:cNvPr>
          <p:cNvSpPr txBox="1"/>
          <p:nvPr/>
        </p:nvSpPr>
        <p:spPr>
          <a:xfrm>
            <a:off x="539496" y="1865858"/>
            <a:ext cx="103897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/>
              <a:t>没有卫星的行星是（）</a:t>
            </a:r>
            <a:endParaRPr lang="en-US" altLang="zh-CN" sz="2400"/>
          </a:p>
          <a:p>
            <a:endParaRPr lang="en-US" altLang="zh-CN" sz="2400"/>
          </a:p>
          <a:p>
            <a:r>
              <a:rPr lang="en-US" altLang="zh-CN" sz="2400"/>
              <a:t>A.</a:t>
            </a:r>
            <a:r>
              <a:rPr lang="zh-CN" altLang="en-US" sz="2400"/>
              <a:t> 地球</a:t>
            </a:r>
            <a:r>
              <a:rPr lang="en-US" altLang="zh-CN" sz="2400"/>
              <a:t>	B.</a:t>
            </a:r>
            <a:r>
              <a:rPr lang="zh-CN" altLang="en-US" sz="2400"/>
              <a:t> 火星</a:t>
            </a:r>
            <a:r>
              <a:rPr lang="en-US" altLang="zh-CN" sz="2400"/>
              <a:t>	C. </a:t>
            </a:r>
            <a:r>
              <a:rPr lang="zh-CN" altLang="en-US" sz="2400"/>
              <a:t>土星</a:t>
            </a:r>
            <a:r>
              <a:rPr lang="en-US" altLang="zh-CN" sz="2400"/>
              <a:t>	D.</a:t>
            </a:r>
            <a:r>
              <a:rPr lang="zh-CN" altLang="en-US" sz="2400"/>
              <a:t> 水星</a:t>
            </a:r>
          </a:p>
        </p:txBody>
      </p:sp>
      <p:pic>
        <p:nvPicPr>
          <p:cNvPr id="8" name="图形 7" descr="复选标记 纯色填充">
            <a:extLst>
              <a:ext uri="{FF2B5EF4-FFF2-40B4-BE49-F238E27FC236}">
                <a16:creationId xmlns:a16="http://schemas.microsoft.com/office/drawing/2014/main" id="{F25AF581-78C4-9B28-C9CC-2B9B2B3695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08914" y="2478358"/>
            <a:ext cx="587829" cy="587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046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1">
            <a:extLst>
              <a:ext uri="{FF2B5EF4-FFF2-40B4-BE49-F238E27FC236}">
                <a16:creationId xmlns:a16="http://schemas.microsoft.com/office/drawing/2014/main" id="{78260B10-25FE-445D-A9FD-06B618F1B9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/>
              <a:t>问答题 </a:t>
            </a:r>
            <a:r>
              <a:rPr lang="en-US" altLang="zh-CN"/>
              <a:t>3</a:t>
            </a:r>
            <a:r>
              <a:rPr lang="zh-CN" altLang="en-US"/>
              <a:t> </a:t>
            </a:r>
          </a:p>
        </p:txBody>
      </p:sp>
      <p:sp>
        <p:nvSpPr>
          <p:cNvPr id="10" name="日期占位符 3">
            <a:extLst>
              <a:ext uri="{FF2B5EF4-FFF2-40B4-BE49-F238E27FC236}">
                <a16:creationId xmlns:a16="http://schemas.microsoft.com/office/drawing/2014/main" id="{B8B7CA60-B360-6149-8344-A364F9180C4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i="0" u="none" strike="noStrike" kern="1200" cap="none" spc="0" normalizeH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</a:rPr>
              <a:t>2022/7/6</a:t>
            </a:r>
          </a:p>
        </p:txBody>
      </p:sp>
      <p:sp>
        <p:nvSpPr>
          <p:cNvPr id="11" name="页脚占位符 4">
            <a:extLst>
              <a:ext uri="{FF2B5EF4-FFF2-40B4-BE49-F238E27FC236}">
                <a16:creationId xmlns:a16="http://schemas.microsoft.com/office/drawing/2014/main" id="{D393C2D5-692D-6D3B-0955-6B7D6786FB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u="none" strike="noStrike" kern="1200" cap="none" spc="0" normalizeH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</a:rPr>
              <a:t>浩瀚宇宙</a:t>
            </a:r>
          </a:p>
        </p:txBody>
      </p:sp>
      <p:sp>
        <p:nvSpPr>
          <p:cNvPr id="15" name="幻灯片编号占位符 5">
            <a:extLst>
              <a:ext uri="{FF2B5EF4-FFF2-40B4-BE49-F238E27FC236}">
                <a16:creationId xmlns:a16="http://schemas.microsoft.com/office/drawing/2014/main" id="{64EB455B-E689-EDA0-1EDD-43318DF5A1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US" altLang="zh-CN" sz="1200" b="0" i="0" u="none" strike="noStrike" kern="1200" cap="none" spc="0" normalizeH="0" baseline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zh-CN" altLang="en-US" sz="1200" b="0" i="0" u="none" strike="noStrike" kern="1200" cap="none" spc="0" normalizeH="0" baseline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C960399-2C88-FCC9-83C3-84D6436C053F}"/>
              </a:ext>
            </a:extLst>
          </p:cNvPr>
          <p:cNvSpPr txBox="1"/>
          <p:nvPr/>
        </p:nvSpPr>
        <p:spPr>
          <a:xfrm>
            <a:off x="539496" y="1865858"/>
            <a:ext cx="103897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/>
              <a:t>以下哪一个不是太阳系的八大行星（）</a:t>
            </a:r>
            <a:endParaRPr lang="en-US" altLang="zh-CN" sz="2400"/>
          </a:p>
          <a:p>
            <a:endParaRPr lang="en-US" altLang="zh-CN" sz="2400"/>
          </a:p>
          <a:p>
            <a:r>
              <a:rPr lang="en-US" altLang="zh-CN" sz="2400"/>
              <a:t>A.</a:t>
            </a:r>
            <a:r>
              <a:rPr lang="zh-CN" altLang="en-US" sz="2400"/>
              <a:t> 地球</a:t>
            </a:r>
            <a:r>
              <a:rPr lang="en-US" altLang="zh-CN" sz="2400"/>
              <a:t>	B.</a:t>
            </a:r>
            <a:r>
              <a:rPr lang="zh-CN" altLang="en-US" sz="2400"/>
              <a:t> 火星</a:t>
            </a:r>
            <a:r>
              <a:rPr lang="en-US" altLang="zh-CN" sz="2400"/>
              <a:t>	C. </a:t>
            </a:r>
            <a:r>
              <a:rPr lang="zh-CN" altLang="en-US" sz="2400"/>
              <a:t>土星</a:t>
            </a:r>
            <a:r>
              <a:rPr lang="en-US" altLang="zh-CN" sz="2400"/>
              <a:t>	D.</a:t>
            </a:r>
            <a:r>
              <a:rPr lang="zh-CN" altLang="en-US" sz="2400"/>
              <a:t> 冥王星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1BC7FA0-43AB-5B8D-CE25-2814CA6DD855}"/>
              </a:ext>
            </a:extLst>
          </p:cNvPr>
          <p:cNvSpPr txBox="1"/>
          <p:nvPr/>
        </p:nvSpPr>
        <p:spPr>
          <a:xfrm>
            <a:off x="539496" y="4033855"/>
            <a:ext cx="5643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冥王星是一个矮行星</a:t>
            </a:r>
          </a:p>
        </p:txBody>
      </p:sp>
      <p:pic>
        <p:nvPicPr>
          <p:cNvPr id="8" name="图形 7" descr="复选标记 纯色填充">
            <a:extLst>
              <a:ext uri="{FF2B5EF4-FFF2-40B4-BE49-F238E27FC236}">
                <a16:creationId xmlns:a16="http://schemas.microsoft.com/office/drawing/2014/main" id="{2AEA7C42-8745-43CE-0B36-FA08B47568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991497" y="2478358"/>
            <a:ext cx="587829" cy="587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951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1">
            <a:extLst>
              <a:ext uri="{FF2B5EF4-FFF2-40B4-BE49-F238E27FC236}">
                <a16:creationId xmlns:a16="http://schemas.microsoft.com/office/drawing/2014/main" id="{78260B10-25FE-445D-A9FD-06B618F1B9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/>
              <a:t>问答题 </a:t>
            </a:r>
            <a:r>
              <a:rPr lang="en-US" altLang="zh-CN"/>
              <a:t>4</a:t>
            </a:r>
            <a:r>
              <a:rPr lang="zh-CN" altLang="en-US"/>
              <a:t> </a:t>
            </a:r>
          </a:p>
        </p:txBody>
      </p:sp>
      <p:sp>
        <p:nvSpPr>
          <p:cNvPr id="10" name="日期占位符 3">
            <a:extLst>
              <a:ext uri="{FF2B5EF4-FFF2-40B4-BE49-F238E27FC236}">
                <a16:creationId xmlns:a16="http://schemas.microsoft.com/office/drawing/2014/main" id="{B8B7CA60-B360-6149-8344-A364F9180C4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i="0" u="none" strike="noStrike" kern="1200" cap="none" spc="0" normalizeH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</a:rPr>
              <a:t>2022/7/6</a:t>
            </a:r>
          </a:p>
        </p:txBody>
      </p:sp>
      <p:sp>
        <p:nvSpPr>
          <p:cNvPr id="11" name="页脚占位符 4">
            <a:extLst>
              <a:ext uri="{FF2B5EF4-FFF2-40B4-BE49-F238E27FC236}">
                <a16:creationId xmlns:a16="http://schemas.microsoft.com/office/drawing/2014/main" id="{D393C2D5-692D-6D3B-0955-6B7D6786FB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u="none" strike="noStrike" kern="1200" cap="none" spc="0" normalizeH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</a:rPr>
              <a:t>浩瀚宇宙</a:t>
            </a:r>
          </a:p>
        </p:txBody>
      </p:sp>
      <p:sp>
        <p:nvSpPr>
          <p:cNvPr id="15" name="幻灯片编号占位符 5">
            <a:extLst>
              <a:ext uri="{FF2B5EF4-FFF2-40B4-BE49-F238E27FC236}">
                <a16:creationId xmlns:a16="http://schemas.microsoft.com/office/drawing/2014/main" id="{64EB455B-E689-EDA0-1EDD-43318DF5A1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US" altLang="zh-CN" sz="1200" b="0" i="0" u="none" strike="noStrike" kern="1200" cap="none" spc="0" normalizeH="0" baseline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zh-CN" altLang="en-US" sz="1200" b="0" i="0" u="none" strike="noStrike" kern="1200" cap="none" spc="0" normalizeH="0" baseline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C960399-2C88-FCC9-83C3-84D6436C053F}"/>
              </a:ext>
            </a:extLst>
          </p:cNvPr>
          <p:cNvSpPr txBox="1"/>
          <p:nvPr/>
        </p:nvSpPr>
        <p:spPr>
          <a:xfrm>
            <a:off x="539496" y="1865858"/>
            <a:ext cx="103897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/>
              <a:t>太阳系最大的行星是（）</a:t>
            </a:r>
            <a:endParaRPr lang="en-US" altLang="zh-CN" sz="2400"/>
          </a:p>
          <a:p>
            <a:endParaRPr lang="en-US" altLang="zh-CN" sz="2400"/>
          </a:p>
          <a:p>
            <a:r>
              <a:rPr lang="en-US" altLang="zh-CN" sz="2400"/>
              <a:t>A.</a:t>
            </a:r>
            <a:r>
              <a:rPr lang="zh-CN" altLang="en-US" sz="2400"/>
              <a:t> 地球</a:t>
            </a:r>
            <a:r>
              <a:rPr lang="en-US" altLang="zh-CN" sz="2400"/>
              <a:t>	B.</a:t>
            </a:r>
            <a:r>
              <a:rPr lang="zh-CN" altLang="en-US" sz="2400"/>
              <a:t> 木星</a:t>
            </a:r>
            <a:r>
              <a:rPr lang="en-US" altLang="zh-CN" sz="2400"/>
              <a:t>	C. </a:t>
            </a:r>
            <a:r>
              <a:rPr lang="zh-CN" altLang="en-US" sz="2400"/>
              <a:t>土星</a:t>
            </a:r>
            <a:r>
              <a:rPr lang="en-US" altLang="zh-CN" sz="2400"/>
              <a:t>	D.</a:t>
            </a:r>
            <a:r>
              <a:rPr lang="zh-CN" altLang="en-US" sz="2400"/>
              <a:t> 水星</a:t>
            </a:r>
          </a:p>
        </p:txBody>
      </p:sp>
      <p:pic>
        <p:nvPicPr>
          <p:cNvPr id="8" name="图形 7" descr="复选标记 纯色填充">
            <a:extLst>
              <a:ext uri="{FF2B5EF4-FFF2-40B4-BE49-F238E27FC236}">
                <a16:creationId xmlns:a16="http://schemas.microsoft.com/office/drawing/2014/main" id="{3FB7C077-E317-2A6E-B3EA-5CD5BA932F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25188" y="2478358"/>
            <a:ext cx="587829" cy="587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919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1">
            <a:extLst>
              <a:ext uri="{FF2B5EF4-FFF2-40B4-BE49-F238E27FC236}">
                <a16:creationId xmlns:a16="http://schemas.microsoft.com/office/drawing/2014/main" id="{78260B10-25FE-445D-A9FD-06B618F1B9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/>
              <a:t>问答题 </a:t>
            </a:r>
            <a:r>
              <a:rPr lang="en-US" altLang="zh-CN"/>
              <a:t>5</a:t>
            </a:r>
            <a:r>
              <a:rPr lang="zh-CN" altLang="en-US"/>
              <a:t> </a:t>
            </a:r>
          </a:p>
        </p:txBody>
      </p:sp>
      <p:sp>
        <p:nvSpPr>
          <p:cNvPr id="10" name="日期占位符 3">
            <a:extLst>
              <a:ext uri="{FF2B5EF4-FFF2-40B4-BE49-F238E27FC236}">
                <a16:creationId xmlns:a16="http://schemas.microsoft.com/office/drawing/2014/main" id="{B8B7CA60-B360-6149-8344-A364F9180C4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i="0" u="none" strike="noStrike" kern="1200" cap="none" spc="0" normalizeH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</a:rPr>
              <a:t>2022/7/6</a:t>
            </a:r>
          </a:p>
        </p:txBody>
      </p:sp>
      <p:sp>
        <p:nvSpPr>
          <p:cNvPr id="11" name="页脚占位符 4">
            <a:extLst>
              <a:ext uri="{FF2B5EF4-FFF2-40B4-BE49-F238E27FC236}">
                <a16:creationId xmlns:a16="http://schemas.microsoft.com/office/drawing/2014/main" id="{D393C2D5-692D-6D3B-0955-6B7D6786FB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u="none" strike="noStrike" kern="1200" cap="none" spc="0" normalizeH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</a:rPr>
              <a:t>浩瀚宇宙</a:t>
            </a:r>
          </a:p>
        </p:txBody>
      </p:sp>
      <p:sp>
        <p:nvSpPr>
          <p:cNvPr id="15" name="幻灯片编号占位符 5">
            <a:extLst>
              <a:ext uri="{FF2B5EF4-FFF2-40B4-BE49-F238E27FC236}">
                <a16:creationId xmlns:a16="http://schemas.microsoft.com/office/drawing/2014/main" id="{64EB455B-E689-EDA0-1EDD-43318DF5A1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US" altLang="zh-CN" sz="1200" b="0" i="0" u="none" strike="noStrike" kern="1200" cap="none" spc="0" normalizeH="0" baseline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zh-CN" altLang="en-US" sz="1200" b="0" i="0" u="none" strike="noStrike" kern="1200" cap="none" spc="0" normalizeH="0" baseline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C960399-2C88-FCC9-83C3-84D6436C053F}"/>
              </a:ext>
            </a:extLst>
          </p:cNvPr>
          <p:cNvSpPr txBox="1"/>
          <p:nvPr/>
        </p:nvSpPr>
        <p:spPr>
          <a:xfrm>
            <a:off x="539496" y="1865858"/>
            <a:ext cx="103897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/>
              <a:t>这张图片是哪个行星（）</a:t>
            </a:r>
            <a:endParaRPr lang="en-US" altLang="zh-CN" sz="2400"/>
          </a:p>
          <a:p>
            <a:endParaRPr lang="en-US" altLang="zh-CN" sz="2400"/>
          </a:p>
          <a:p>
            <a:r>
              <a:rPr lang="en-US" altLang="zh-CN" sz="2400"/>
              <a:t>A.</a:t>
            </a:r>
            <a:r>
              <a:rPr lang="zh-CN" altLang="en-US" sz="2400"/>
              <a:t> 地球</a:t>
            </a:r>
            <a:r>
              <a:rPr lang="en-US" altLang="zh-CN" sz="2400"/>
              <a:t>	B.</a:t>
            </a:r>
            <a:r>
              <a:rPr lang="zh-CN" altLang="en-US" sz="2400"/>
              <a:t> 木星</a:t>
            </a:r>
            <a:r>
              <a:rPr lang="en-US" altLang="zh-CN" sz="2400"/>
              <a:t>	C. </a:t>
            </a:r>
            <a:r>
              <a:rPr lang="zh-CN" altLang="en-US" sz="2400"/>
              <a:t>土星</a:t>
            </a:r>
            <a:r>
              <a:rPr lang="en-US" altLang="zh-CN" sz="2400"/>
              <a:t>	D.</a:t>
            </a:r>
            <a:r>
              <a:rPr lang="zh-CN" altLang="en-US" sz="2400"/>
              <a:t> 水星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1AC4C23-6937-FC1C-958D-7D0B8920FD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496" y="3135086"/>
            <a:ext cx="4468015" cy="2521768"/>
          </a:xfrm>
          <a:prstGeom prst="rect">
            <a:avLst/>
          </a:prstGeom>
        </p:spPr>
      </p:pic>
      <p:pic>
        <p:nvPicPr>
          <p:cNvPr id="12" name="图形 11" descr="复选标记 纯色填充">
            <a:extLst>
              <a:ext uri="{FF2B5EF4-FFF2-40B4-BE49-F238E27FC236}">
                <a16:creationId xmlns:a16="http://schemas.microsoft.com/office/drawing/2014/main" id="{64DEAF27-8FD8-0AF8-EBCC-10C233ACBD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06240" y="2478358"/>
            <a:ext cx="587829" cy="587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226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9706C9-F26D-46CA-93BF-8C27012F6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/>
              <a:t>谢谢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F95E0EB-F1F4-436B-A218-93E100A669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lvl="0" rtl="0"/>
            <a:r>
              <a:rPr lang="en-US" altLang="zh-CN"/>
              <a:t>2022/7/6</a:t>
            </a:r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75D06EF-9416-46F7-8230-B49EE1269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lvl="0" rtl="0"/>
            <a:r>
              <a:rPr lang="zh-CN" altLang="en-US"/>
              <a:t>浩瀚宇宙</a:t>
            </a:r>
          </a:p>
        </p:txBody>
      </p:sp>
      <p:sp>
        <p:nvSpPr>
          <p:cNvPr id="6" name="幻灯片编号占位符 5">
            <a:extLst>
              <a:ext uri="{FF2B5EF4-FFF2-40B4-BE49-F238E27FC236}">
                <a16:creationId xmlns:a16="http://schemas.microsoft.com/office/drawing/2014/main" id="{7359025F-68D1-4F50-8480-3F981455D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lvl="0" rtl="0"/>
            <a:fld id="{D76B855D-E9CC-4FF8-AD85-6CDC7B89A0DE}" type="slidenum">
              <a:rPr lang="en-US" altLang="zh-CN" smtClean="0"/>
              <a:pPr lvl="0" rtl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22589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FC037F-9B04-45A9-8AE6-A85178849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>
                <a:solidFill>
                  <a:srgbClr val="FFFFFF"/>
                </a:solidFill>
              </a:rPr>
              <a:t>我们在哪</a:t>
            </a:r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F49FB76-25BA-4481-B88D-DCB748E166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>
              <a:solidFill>
                <a:srgbClr val="FFFFFF"/>
              </a:solidFill>
            </a:endParaRPr>
          </a:p>
          <a:p>
            <a:pPr rtl="0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35948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1">
            <a:extLst>
              <a:ext uri="{FF2B5EF4-FFF2-40B4-BE49-F238E27FC236}">
                <a16:creationId xmlns:a16="http://schemas.microsoft.com/office/drawing/2014/main" id="{78260B10-25FE-445D-A9FD-06B618F1B9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/>
              <a:t>天文知识</a:t>
            </a:r>
          </a:p>
        </p:txBody>
      </p:sp>
      <p:sp>
        <p:nvSpPr>
          <p:cNvPr id="10" name="日期占位符 3">
            <a:extLst>
              <a:ext uri="{FF2B5EF4-FFF2-40B4-BE49-F238E27FC236}">
                <a16:creationId xmlns:a16="http://schemas.microsoft.com/office/drawing/2014/main" id="{B8B7CA60-B360-6149-8344-A364F9180C4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i="0" u="none" strike="noStrike" kern="1200" cap="none" spc="0" normalizeH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</a:rPr>
              <a:t>2022/7/6</a:t>
            </a:r>
          </a:p>
        </p:txBody>
      </p:sp>
      <p:sp>
        <p:nvSpPr>
          <p:cNvPr id="11" name="页脚占位符 4">
            <a:extLst>
              <a:ext uri="{FF2B5EF4-FFF2-40B4-BE49-F238E27FC236}">
                <a16:creationId xmlns:a16="http://schemas.microsoft.com/office/drawing/2014/main" id="{D393C2D5-692D-6D3B-0955-6B7D6786FB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u="none" strike="noStrike" kern="1200" cap="none" spc="0" normalizeH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</a:rPr>
              <a:t>浩瀚宇宙</a:t>
            </a:r>
          </a:p>
        </p:txBody>
      </p:sp>
      <p:sp>
        <p:nvSpPr>
          <p:cNvPr id="15" name="幻灯片编号占位符 5">
            <a:extLst>
              <a:ext uri="{FF2B5EF4-FFF2-40B4-BE49-F238E27FC236}">
                <a16:creationId xmlns:a16="http://schemas.microsoft.com/office/drawing/2014/main" id="{64EB455B-E689-EDA0-1EDD-43318DF5A1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US" altLang="zh-CN" sz="1200" b="0" i="0" u="none" strike="noStrike" kern="1200" cap="none" spc="0" normalizeH="0" baseline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zh-CN" altLang="en-US" sz="1200" b="0" i="0" u="none" strike="noStrike" kern="1200" cap="none" spc="0" normalizeH="0" baseline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107E7AA-04B6-F8DE-DB68-C4B10F08F1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686" y="1690688"/>
            <a:ext cx="11360627" cy="38539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FB7FB1D-D6C4-1855-B5AB-2288BE95A74B}"/>
              </a:ext>
            </a:extLst>
          </p:cNvPr>
          <p:cNvSpPr txBox="1"/>
          <p:nvPr/>
        </p:nvSpPr>
        <p:spPr>
          <a:xfrm>
            <a:off x="539496" y="2889460"/>
            <a:ext cx="15065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>
                <a:solidFill>
                  <a:schemeClr val="bg1"/>
                </a:solidFill>
              </a:rPr>
              <a:t>瑶光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095D63B8-7A14-C737-C424-A661506D51EE}"/>
              </a:ext>
            </a:extLst>
          </p:cNvPr>
          <p:cNvSpPr txBox="1"/>
          <p:nvPr/>
        </p:nvSpPr>
        <p:spPr>
          <a:xfrm>
            <a:off x="3191256" y="2117729"/>
            <a:ext cx="15065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>
                <a:solidFill>
                  <a:schemeClr val="bg1"/>
                </a:solidFill>
              </a:rPr>
              <a:t>开阳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E2C5B5B0-BF0D-5119-2C2A-6688C576F6BA}"/>
              </a:ext>
            </a:extLst>
          </p:cNvPr>
          <p:cNvSpPr txBox="1"/>
          <p:nvPr/>
        </p:nvSpPr>
        <p:spPr>
          <a:xfrm>
            <a:off x="4758799" y="2889460"/>
            <a:ext cx="15065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>
                <a:solidFill>
                  <a:schemeClr val="bg1"/>
                </a:solidFill>
              </a:rPr>
              <a:t>玉衡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643D132B-A737-F09D-5444-2F31CAFE54A6}"/>
              </a:ext>
            </a:extLst>
          </p:cNvPr>
          <p:cNvSpPr txBox="1"/>
          <p:nvPr/>
        </p:nvSpPr>
        <p:spPr>
          <a:xfrm>
            <a:off x="6814021" y="3529540"/>
            <a:ext cx="15065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>
                <a:solidFill>
                  <a:schemeClr val="bg1"/>
                </a:solidFill>
              </a:rPr>
              <a:t>天权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367D4520-F6CB-9492-1D47-2539945B47B0}"/>
              </a:ext>
            </a:extLst>
          </p:cNvPr>
          <p:cNvSpPr txBox="1"/>
          <p:nvPr/>
        </p:nvSpPr>
        <p:spPr>
          <a:xfrm>
            <a:off x="7400108" y="4855103"/>
            <a:ext cx="15065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>
                <a:solidFill>
                  <a:schemeClr val="bg1"/>
                </a:solidFill>
              </a:rPr>
              <a:t>天玑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416AD801-E975-9CE1-FDAB-DFEDBAA01FBF}"/>
              </a:ext>
            </a:extLst>
          </p:cNvPr>
          <p:cNvSpPr txBox="1"/>
          <p:nvPr/>
        </p:nvSpPr>
        <p:spPr>
          <a:xfrm>
            <a:off x="10872798" y="3016251"/>
            <a:ext cx="15065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>
                <a:solidFill>
                  <a:schemeClr val="bg1"/>
                </a:solidFill>
              </a:rPr>
              <a:t>天枢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9739099B-2D6A-EAE7-641C-A79ECEBA7F54}"/>
              </a:ext>
            </a:extLst>
          </p:cNvPr>
          <p:cNvSpPr txBox="1"/>
          <p:nvPr/>
        </p:nvSpPr>
        <p:spPr>
          <a:xfrm>
            <a:off x="10571264" y="4640716"/>
            <a:ext cx="15065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>
                <a:solidFill>
                  <a:schemeClr val="bg1"/>
                </a:solidFill>
              </a:rPr>
              <a:t>天权</a:t>
            </a:r>
          </a:p>
        </p:txBody>
      </p:sp>
    </p:spTree>
    <p:extLst>
      <p:ext uri="{BB962C8B-B14F-4D97-AF65-F5344CB8AC3E}">
        <p14:creationId xmlns:p14="http://schemas.microsoft.com/office/powerpoint/2010/main" val="179711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4" grpId="0"/>
      <p:bldP spid="16" grpId="0"/>
      <p:bldP spid="17" grpId="0"/>
      <p:bldP spid="18" grpId="0"/>
      <p:bldP spid="19" grpId="0"/>
      <p:bldP spid="20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1">
            <a:extLst>
              <a:ext uri="{FF2B5EF4-FFF2-40B4-BE49-F238E27FC236}">
                <a16:creationId xmlns:a16="http://schemas.microsoft.com/office/drawing/2014/main" id="{78260B10-25FE-445D-A9FD-06B618F1B9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/>
              <a:t>天文知识</a:t>
            </a:r>
          </a:p>
        </p:txBody>
      </p:sp>
      <p:sp>
        <p:nvSpPr>
          <p:cNvPr id="10" name="日期占位符 3">
            <a:extLst>
              <a:ext uri="{FF2B5EF4-FFF2-40B4-BE49-F238E27FC236}">
                <a16:creationId xmlns:a16="http://schemas.microsoft.com/office/drawing/2014/main" id="{B8B7CA60-B360-6149-8344-A364F9180C4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i="0" u="none" strike="noStrike" kern="1200" cap="none" spc="0" normalizeH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</a:rPr>
              <a:t>2022/7/6</a:t>
            </a:r>
          </a:p>
        </p:txBody>
      </p:sp>
      <p:sp>
        <p:nvSpPr>
          <p:cNvPr id="11" name="页脚占位符 4">
            <a:extLst>
              <a:ext uri="{FF2B5EF4-FFF2-40B4-BE49-F238E27FC236}">
                <a16:creationId xmlns:a16="http://schemas.microsoft.com/office/drawing/2014/main" id="{D393C2D5-692D-6D3B-0955-6B7D6786FB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u="none" strike="noStrike" kern="1200" cap="none" spc="0" normalizeH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</a:rPr>
              <a:t>浩瀚宇宙</a:t>
            </a:r>
          </a:p>
        </p:txBody>
      </p:sp>
      <p:sp>
        <p:nvSpPr>
          <p:cNvPr id="15" name="幻灯片编号占位符 5">
            <a:extLst>
              <a:ext uri="{FF2B5EF4-FFF2-40B4-BE49-F238E27FC236}">
                <a16:creationId xmlns:a16="http://schemas.microsoft.com/office/drawing/2014/main" id="{64EB455B-E689-EDA0-1EDD-43318DF5A1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US" altLang="zh-CN" sz="1200" b="0" i="0" u="none" strike="noStrike" kern="1200" cap="none" spc="0" normalizeH="0" baseline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zh-CN" altLang="en-US" sz="1200" b="0" i="0" u="none" strike="noStrike" kern="1200" cap="none" spc="0" normalizeH="0" baseline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92F6041-C90E-3F90-67F4-804ACF0679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428" y="1797112"/>
            <a:ext cx="1927315" cy="163188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8DB6E32-541D-82A6-A813-B066EEBC07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496" y="1405709"/>
            <a:ext cx="5536384" cy="4236537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11FC0939-F6FA-5A3B-2230-AB198BBFDB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3282" y="1405709"/>
            <a:ext cx="5689977" cy="4236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760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7B290457-2071-4F7C-9327-CE85A282B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/>
              <a:t>找到我们的位置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B67B1E24-2840-4BB0-AE5A-2320A01CB8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rtl="0"/>
            <a:r>
              <a:rPr lang="zh-CN" altLang="en-US"/>
              <a:t>地球</a:t>
            </a:r>
            <a:r>
              <a:rPr lang="en-US" altLang="zh-CN"/>
              <a:t>-</a:t>
            </a:r>
            <a:r>
              <a:rPr lang="zh-CN" altLang="en-US"/>
              <a:t>北半球</a:t>
            </a:r>
            <a:r>
              <a:rPr lang="en-US" altLang="zh-CN"/>
              <a:t>-</a:t>
            </a:r>
            <a:r>
              <a:rPr lang="zh-CN" altLang="en-US"/>
              <a:t>亚洲</a:t>
            </a:r>
            <a:r>
              <a:rPr lang="en-US" altLang="zh-CN"/>
              <a:t>(</a:t>
            </a:r>
            <a:r>
              <a:rPr lang="zh-CN" altLang="en-US"/>
              <a:t>东亚</a:t>
            </a:r>
            <a:r>
              <a:rPr lang="en-US" altLang="zh-CN"/>
              <a:t>)-</a:t>
            </a:r>
            <a:r>
              <a:rPr lang="zh-CN" altLang="en-US"/>
              <a:t>中国</a:t>
            </a:r>
            <a:r>
              <a:rPr lang="en-US" altLang="zh-CN"/>
              <a:t>-</a:t>
            </a:r>
            <a:r>
              <a:rPr lang="zh-CN" altLang="en-US"/>
              <a:t>华中地区</a:t>
            </a:r>
            <a:r>
              <a:rPr lang="en-US" altLang="zh-CN"/>
              <a:t>-</a:t>
            </a:r>
            <a:r>
              <a:rPr lang="zh-CN" altLang="en-US"/>
              <a:t>湖北</a:t>
            </a:r>
            <a:r>
              <a:rPr lang="en-US" altLang="zh-CN"/>
              <a:t>-</a:t>
            </a:r>
            <a:r>
              <a:rPr lang="zh-CN" altLang="en-US"/>
              <a:t>武汉</a:t>
            </a:r>
            <a:r>
              <a:rPr lang="en-US" altLang="zh-CN"/>
              <a:t>-</a:t>
            </a:r>
            <a:r>
              <a:rPr lang="zh-CN" altLang="en-US"/>
              <a:t>洪山</a:t>
            </a:r>
            <a:r>
              <a:rPr lang="en-US" altLang="zh-CN"/>
              <a:t>-</a:t>
            </a:r>
            <a:r>
              <a:rPr lang="zh-CN" altLang="en-US"/>
              <a:t>华农附小</a:t>
            </a:r>
          </a:p>
        </p:txBody>
      </p:sp>
      <p:pic>
        <p:nvPicPr>
          <p:cNvPr id="9" name="图片占位符 8">
            <a:extLst>
              <a:ext uri="{FF2B5EF4-FFF2-40B4-BE49-F238E27FC236}">
                <a16:creationId xmlns:a16="http://schemas.microsoft.com/office/drawing/2014/main" id="{61BB2070-11FE-E5A0-CA5A-46481B6EC84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3390" r="3390"/>
          <a:stretch>
            <a:fillRect/>
          </a:stretch>
        </p:blipFill>
        <p:spPr/>
      </p:pic>
      <p:pic>
        <p:nvPicPr>
          <p:cNvPr id="18" name="图片占位符 17">
            <a:extLst>
              <a:ext uri="{FF2B5EF4-FFF2-40B4-BE49-F238E27FC236}">
                <a16:creationId xmlns:a16="http://schemas.microsoft.com/office/drawing/2014/main" id="{F6A97B77-7D59-01AB-C95C-F1871B3150C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4"/>
          <a:srcRect l="854" r="854"/>
          <a:stretch>
            <a:fillRect/>
          </a:stretch>
        </p:blipFill>
        <p:spPr>
          <a:xfrm>
            <a:off x="8444632" y="2579683"/>
            <a:ext cx="3174941" cy="3174941"/>
          </a:xfrm>
        </p:spPr>
      </p:pic>
      <p:sp>
        <p:nvSpPr>
          <p:cNvPr id="25" name="日期占位符 3">
            <a:extLst>
              <a:ext uri="{FF2B5EF4-FFF2-40B4-BE49-F238E27FC236}">
                <a16:creationId xmlns:a16="http://schemas.microsoft.com/office/drawing/2014/main" id="{EF0D7C2E-D012-50F8-D18B-70D01A7F083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i="0" u="none" strike="noStrike" kern="1200" cap="none" spc="0" normalizeH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</a:rPr>
              <a:t>2022/7/6</a:t>
            </a:r>
          </a:p>
        </p:txBody>
      </p:sp>
      <p:sp>
        <p:nvSpPr>
          <p:cNvPr id="26" name="页脚占位符 4">
            <a:extLst>
              <a:ext uri="{FF2B5EF4-FFF2-40B4-BE49-F238E27FC236}">
                <a16:creationId xmlns:a16="http://schemas.microsoft.com/office/drawing/2014/main" id="{15A0D02B-63C8-3377-4EB6-CC12CCED72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u="none" strike="noStrike" kern="1200" cap="none" spc="0" normalizeH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</a:rPr>
              <a:t>浩瀚宇宙</a:t>
            </a:r>
          </a:p>
        </p:txBody>
      </p:sp>
      <p:sp>
        <p:nvSpPr>
          <p:cNvPr id="27" name="幻灯片编号占位符 5">
            <a:extLst>
              <a:ext uri="{FF2B5EF4-FFF2-40B4-BE49-F238E27FC236}">
                <a16:creationId xmlns:a16="http://schemas.microsoft.com/office/drawing/2014/main" id="{807D1028-A6E9-8C18-F7AD-9DA02ACBD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US" altLang="zh-CN" sz="1200" b="0" i="0" u="none" strike="noStrike" kern="1200" cap="none" spc="0" normalizeH="0" baseline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zh-CN" altLang="en-US" sz="1200" b="0" i="0" u="none" strike="noStrike" kern="1200" cap="none" spc="0" normalizeH="0" baseline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A5EB110-1081-DED1-D638-766434288825}"/>
              </a:ext>
            </a:extLst>
          </p:cNvPr>
          <p:cNvSpPr txBox="1"/>
          <p:nvPr/>
        </p:nvSpPr>
        <p:spPr>
          <a:xfrm>
            <a:off x="539496" y="3354388"/>
            <a:ext cx="74175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hlinkClick r:id="rId5"/>
              </a:rPr>
              <a:t>https://earth.google.com/web/</a:t>
            </a:r>
            <a:endParaRPr lang="en-US" altLang="zh-CN"/>
          </a:p>
          <a:p>
            <a:r>
              <a:rPr lang="en-US" altLang="zh-CN">
                <a:hlinkClick r:id="rId6"/>
              </a:rPr>
              <a:t>https://ditu.amap.com/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21937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FC037F-9B04-45A9-8AE6-A85178849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>
                <a:solidFill>
                  <a:srgbClr val="FFFFFF"/>
                </a:solidFill>
              </a:rPr>
              <a:t>认识太阳系</a:t>
            </a:r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F49FB76-25BA-4481-B88D-DCB748E166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>
              <a:solidFill>
                <a:srgbClr val="FFFFFF"/>
              </a:solidFill>
            </a:endParaRPr>
          </a:p>
          <a:p>
            <a:pPr rtl="0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85838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">
            <a:extLst>
              <a:ext uri="{FF2B5EF4-FFF2-40B4-BE49-F238E27FC236}">
                <a16:creationId xmlns:a16="http://schemas.microsoft.com/office/drawing/2014/main" id="{E78514DD-3FC6-4AEF-9C9C-057CF64C8E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308" y="365125"/>
            <a:ext cx="5809527" cy="1325563"/>
          </a:xfrm>
        </p:spPr>
        <p:txBody>
          <a:bodyPr rtlCol="0"/>
          <a:lstStyle/>
          <a:p>
            <a:pPr rtl="0"/>
            <a:r>
              <a:rPr lang="zh-CN" altLang="en-US"/>
              <a:t>太阳系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DC7E2A4-204D-7F42-9B46-4FC39EDFB1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0641" y="1140142"/>
            <a:ext cx="6996388" cy="4577715"/>
          </a:xfrm>
          <a:prstGeom prst="rect">
            <a:avLst/>
          </a:prstGeom>
        </p:spPr>
      </p:pic>
      <p:sp>
        <p:nvSpPr>
          <p:cNvPr id="15" name="日期占位符 3">
            <a:extLst>
              <a:ext uri="{FF2B5EF4-FFF2-40B4-BE49-F238E27FC236}">
                <a16:creationId xmlns:a16="http://schemas.microsoft.com/office/drawing/2014/main" id="{534624B6-BB58-50AB-D146-40C7770FC25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i="0" u="none" strike="noStrike" kern="1200" cap="none" spc="0" normalizeH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</a:rPr>
              <a:t>2022/7/6</a:t>
            </a:r>
          </a:p>
        </p:txBody>
      </p:sp>
      <p:sp>
        <p:nvSpPr>
          <p:cNvPr id="16" name="页脚占位符 4">
            <a:extLst>
              <a:ext uri="{FF2B5EF4-FFF2-40B4-BE49-F238E27FC236}">
                <a16:creationId xmlns:a16="http://schemas.microsoft.com/office/drawing/2014/main" id="{AE003F5F-FAB1-9EA1-F394-E04C12F084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u="none" strike="noStrike" kern="1200" cap="none" spc="0" normalizeH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</a:rPr>
              <a:t>浩瀚宇宙</a:t>
            </a:r>
          </a:p>
        </p:txBody>
      </p:sp>
      <p:sp>
        <p:nvSpPr>
          <p:cNvPr id="17" name="幻灯片编号占位符 5">
            <a:extLst>
              <a:ext uri="{FF2B5EF4-FFF2-40B4-BE49-F238E27FC236}">
                <a16:creationId xmlns:a16="http://schemas.microsoft.com/office/drawing/2014/main" id="{1EF7986B-4AED-8634-0046-ED87386748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US" altLang="zh-CN" sz="1200" b="0" i="0" u="none" strike="noStrike" kern="1200" cap="none" spc="0" normalizeH="0" baseline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zh-CN" altLang="en-US" sz="1200" b="0" i="0" u="none" strike="noStrike" kern="1200" cap="none" spc="0" normalizeH="0" baseline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0192136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FC037F-9B04-45A9-8AE6-A85178849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>
                <a:solidFill>
                  <a:srgbClr val="FFFFFF"/>
                </a:solidFill>
              </a:rPr>
              <a:t>认识太阳系</a:t>
            </a:r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F49FB76-25BA-4481-B88D-DCB748E166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>
              <a:solidFill>
                <a:srgbClr val="FFFFFF"/>
              </a:solidFill>
            </a:endParaRPr>
          </a:p>
          <a:p>
            <a:pPr rtl="0"/>
            <a:r>
              <a:rPr lang="zh-CN" altLang="en-US"/>
              <a:t>恒星</a:t>
            </a:r>
          </a:p>
        </p:txBody>
      </p:sp>
    </p:spTree>
    <p:extLst>
      <p:ext uri="{BB962C8B-B14F-4D97-AF65-F5344CB8AC3E}">
        <p14:creationId xmlns:p14="http://schemas.microsoft.com/office/powerpoint/2010/main" val="23273167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">
            <a:extLst>
              <a:ext uri="{FF2B5EF4-FFF2-40B4-BE49-F238E27FC236}">
                <a16:creationId xmlns:a16="http://schemas.microsoft.com/office/drawing/2014/main" id="{E78514DD-3FC6-4AEF-9C9C-057CF64C8E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308" y="365125"/>
            <a:ext cx="5809527" cy="1325563"/>
          </a:xfrm>
        </p:spPr>
        <p:txBody>
          <a:bodyPr rtlCol="0"/>
          <a:lstStyle/>
          <a:p>
            <a:pPr rtl="0"/>
            <a:r>
              <a:rPr lang="zh-CN" altLang="en-US"/>
              <a:t>恒星 </a:t>
            </a:r>
            <a:r>
              <a:rPr lang="en-US" altLang="zh-CN"/>
              <a:t>Star</a:t>
            </a:r>
            <a:endParaRPr lang="zh-CN" altLang="en-US" dirty="0"/>
          </a:p>
        </p:txBody>
      </p:sp>
      <p:sp>
        <p:nvSpPr>
          <p:cNvPr id="10" name="日期占位符 3">
            <a:extLst>
              <a:ext uri="{FF2B5EF4-FFF2-40B4-BE49-F238E27FC236}">
                <a16:creationId xmlns:a16="http://schemas.microsoft.com/office/drawing/2014/main" id="{46ADB887-2529-1179-F0CD-931962F62B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i="0" u="none" strike="noStrike" kern="1200" cap="none" spc="0" normalizeH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</a:rPr>
              <a:t>2022/7/6</a:t>
            </a:r>
          </a:p>
        </p:txBody>
      </p:sp>
      <p:sp>
        <p:nvSpPr>
          <p:cNvPr id="15" name="页脚占位符 4">
            <a:extLst>
              <a:ext uri="{FF2B5EF4-FFF2-40B4-BE49-F238E27FC236}">
                <a16:creationId xmlns:a16="http://schemas.microsoft.com/office/drawing/2014/main" id="{0B3E69ED-4AA3-471D-96B2-BB8C6E39E2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u="none" strike="noStrike" kern="1200" cap="none" spc="0" normalizeH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</a:rPr>
              <a:t>浩瀚宇宙</a:t>
            </a:r>
          </a:p>
        </p:txBody>
      </p:sp>
      <p:sp>
        <p:nvSpPr>
          <p:cNvPr id="16" name="幻灯片编号占位符 5">
            <a:extLst>
              <a:ext uri="{FF2B5EF4-FFF2-40B4-BE49-F238E27FC236}">
                <a16:creationId xmlns:a16="http://schemas.microsoft.com/office/drawing/2014/main" id="{5B38B040-1904-DD68-47D3-0F26BD6B0C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US" altLang="zh-CN" sz="1200" b="0" i="0" u="none" strike="noStrike" kern="1200" cap="none" spc="0" normalizeH="0" baseline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zh-CN" altLang="en-US" sz="1200" b="0" i="0" u="none" strike="noStrike" kern="1200" cap="none" spc="0" normalizeH="0" baseline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CE33F68-1C9C-DC26-5E43-4B3755AF58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6544" y="876961"/>
            <a:ext cx="5370576" cy="4872228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9AE63B7C-5430-B187-7F4C-B9A4B9759FE5}"/>
              </a:ext>
            </a:extLst>
          </p:cNvPr>
          <p:cNvSpPr txBox="1"/>
          <p:nvPr/>
        </p:nvSpPr>
        <p:spPr>
          <a:xfrm>
            <a:off x="539308" y="1836184"/>
            <a:ext cx="50474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太阳是一个恒星</a:t>
            </a:r>
            <a:endParaRPr lang="en-US" altLang="zh-CN"/>
          </a:p>
          <a:p>
            <a:endParaRPr lang="en-US" altLang="zh-CN"/>
          </a:p>
          <a:p>
            <a:r>
              <a:rPr lang="zh-CN" altLang="en-US"/>
              <a:t>太阳系的八大行星绕着太阳转</a:t>
            </a:r>
          </a:p>
        </p:txBody>
      </p:sp>
    </p:spTree>
    <p:extLst>
      <p:ext uri="{BB962C8B-B14F-4D97-AF65-F5344CB8AC3E}">
        <p14:creationId xmlns:p14="http://schemas.microsoft.com/office/powerpoint/2010/main" val="31855726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FC037F-9B04-45A9-8AE6-A85178849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>
                <a:solidFill>
                  <a:srgbClr val="FFFFFF"/>
                </a:solidFill>
              </a:rPr>
              <a:t>认识太阳系</a:t>
            </a:r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F49FB76-25BA-4481-B88D-DCB748E166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>
              <a:solidFill>
                <a:srgbClr val="FFFFFF"/>
              </a:solidFill>
            </a:endParaRPr>
          </a:p>
          <a:p>
            <a:pPr rtl="0"/>
            <a:r>
              <a:rPr lang="zh-CN" altLang="en-US"/>
              <a:t>行星</a:t>
            </a:r>
          </a:p>
        </p:txBody>
      </p:sp>
    </p:spTree>
    <p:extLst>
      <p:ext uri="{BB962C8B-B14F-4D97-AF65-F5344CB8AC3E}">
        <p14:creationId xmlns:p14="http://schemas.microsoft.com/office/powerpoint/2010/main" val="3051476011"/>
      </p:ext>
    </p:extLst>
  </p:cSld>
  <p:clrMapOvr>
    <a:masterClrMapping/>
  </p:clrMapOvr>
</p:sld>
</file>

<file path=ppt/theme/theme1.xml><?xml version="1.0" encoding="utf-8"?>
<a:theme xmlns:a="http://schemas.openxmlformats.org/drawingml/2006/main" name="ShapesVTI">
  <a:themeElements>
    <a:clrScheme name="Shapes">
      <a:dk1>
        <a:sysClr val="windowText" lastClr="000000"/>
      </a:dk1>
      <a:lt1>
        <a:sysClr val="window" lastClr="FFFFFF"/>
      </a:lt1>
      <a:dk2>
        <a:srgbClr val="281B10"/>
      </a:dk2>
      <a:lt2>
        <a:srgbClr val="FFF9F5"/>
      </a:lt2>
      <a:accent1>
        <a:srgbClr val="EE7661"/>
      </a:accent1>
      <a:accent2>
        <a:srgbClr val="4E91F0"/>
      </a:accent2>
      <a:accent3>
        <a:srgbClr val="5B5260"/>
      </a:accent3>
      <a:accent4>
        <a:srgbClr val="2CC3B4"/>
      </a:accent4>
      <a:accent5>
        <a:srgbClr val="C097F8"/>
      </a:accent5>
      <a:accent6>
        <a:srgbClr val="FF9514"/>
      </a:accent6>
      <a:hlink>
        <a:srgbClr val="E50CBC"/>
      </a:hlink>
      <a:folHlink>
        <a:srgbClr val="6257FF"/>
      </a:folHlink>
    </a:clrScheme>
    <a:fontScheme name="Festival">
      <a:majorFont>
        <a:latin typeface="Tw Cen M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8167000_TF78504181_Win32" id="{1598ABF4-0FD6-445B-860C-89ACF0EABCA8}" vid="{E19FA4AC-A14B-41C0-979F-CDA37360553D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8413533D-8C39-401E-8B75-B1AEEEC56B9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A449C04-64B3-4403-94B7-8D2284C38D1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BDEF148-1770-458F-8F5B-C3D0A278AA97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形状​​演示文稿</Template>
  <TotalTime>529</TotalTime>
  <Words>581</Words>
  <Application>Microsoft Office PowerPoint</Application>
  <PresentationFormat>宽屏</PresentationFormat>
  <Paragraphs>232</Paragraphs>
  <Slides>31</Slides>
  <Notes>31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35" baseType="lpstr">
      <vt:lpstr>Microsoft YaHei UI</vt:lpstr>
      <vt:lpstr>Arial</vt:lpstr>
      <vt:lpstr>Avenir Next LT Pro</vt:lpstr>
      <vt:lpstr>ShapesVTI</vt:lpstr>
      <vt:lpstr>浩瀚宇宙</vt:lpstr>
      <vt:lpstr>目录</vt:lpstr>
      <vt:lpstr>我们在哪</vt:lpstr>
      <vt:lpstr>找到我们的位置</vt:lpstr>
      <vt:lpstr>认识太阳系</vt:lpstr>
      <vt:lpstr>太阳系</vt:lpstr>
      <vt:lpstr>认识太阳系</vt:lpstr>
      <vt:lpstr>恒星 Star</vt:lpstr>
      <vt:lpstr>认识太阳系</vt:lpstr>
      <vt:lpstr>行星 Planet</vt:lpstr>
      <vt:lpstr>行星 Planet</vt:lpstr>
      <vt:lpstr>行星 Planet</vt:lpstr>
      <vt:lpstr>行星 Planet</vt:lpstr>
      <vt:lpstr>行星 Planet</vt:lpstr>
      <vt:lpstr>行星 Planet</vt:lpstr>
      <vt:lpstr>行星 Planet</vt:lpstr>
      <vt:lpstr>行星 Planet</vt:lpstr>
      <vt:lpstr>行星 Planet</vt:lpstr>
      <vt:lpstr>认识太阳系</vt:lpstr>
      <vt:lpstr>卫星 Satellite</vt:lpstr>
      <vt:lpstr>卫星 Satellite</vt:lpstr>
      <vt:lpstr>认识太阳系</vt:lpstr>
      <vt:lpstr>太阳系的位置</vt:lpstr>
      <vt:lpstr>问答题 1</vt:lpstr>
      <vt:lpstr>问答题 2 </vt:lpstr>
      <vt:lpstr>问答题 3 </vt:lpstr>
      <vt:lpstr>问答题 4 </vt:lpstr>
      <vt:lpstr>问答题 5 </vt:lpstr>
      <vt:lpstr>谢谢</vt:lpstr>
      <vt:lpstr>天文知识</vt:lpstr>
      <vt:lpstr>天文知识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形状</dc:title>
  <dc:creator>张 子栋</dc:creator>
  <cp:lastModifiedBy>张 子栋</cp:lastModifiedBy>
  <cp:revision>7</cp:revision>
  <dcterms:created xsi:type="dcterms:W3CDTF">2022-07-04T09:27:16Z</dcterms:created>
  <dcterms:modified xsi:type="dcterms:W3CDTF">2022-07-05T15:33:02Z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